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5" r:id="rId2"/>
  </p:sldMasterIdLst>
  <p:notesMasterIdLst>
    <p:notesMasterId r:id="rId42"/>
  </p:notesMasterIdLst>
  <p:handoutMasterIdLst>
    <p:handoutMasterId r:id="rId43"/>
  </p:handoutMasterIdLst>
  <p:sldIdLst>
    <p:sldId id="332" r:id="rId3"/>
    <p:sldId id="373" r:id="rId4"/>
    <p:sldId id="372" r:id="rId5"/>
    <p:sldId id="334" r:id="rId6"/>
    <p:sldId id="374" r:id="rId7"/>
    <p:sldId id="330" r:id="rId8"/>
    <p:sldId id="328" r:id="rId9"/>
    <p:sldId id="306" r:id="rId10"/>
    <p:sldId id="304" r:id="rId11"/>
    <p:sldId id="308" r:id="rId12"/>
    <p:sldId id="335" r:id="rId13"/>
    <p:sldId id="336" r:id="rId14"/>
    <p:sldId id="337" r:id="rId15"/>
    <p:sldId id="338" r:id="rId16"/>
    <p:sldId id="339" r:id="rId17"/>
    <p:sldId id="309" r:id="rId18"/>
    <p:sldId id="311" r:id="rId19"/>
    <p:sldId id="312" r:id="rId20"/>
    <p:sldId id="340" r:id="rId21"/>
    <p:sldId id="313" r:id="rId22"/>
    <p:sldId id="318" r:id="rId23"/>
    <p:sldId id="368" r:id="rId24"/>
    <p:sldId id="341" r:id="rId25"/>
    <p:sldId id="363" r:id="rId26"/>
    <p:sldId id="353" r:id="rId27"/>
    <p:sldId id="354" r:id="rId28"/>
    <p:sldId id="362" r:id="rId29"/>
    <p:sldId id="357" r:id="rId30"/>
    <p:sldId id="364" r:id="rId31"/>
    <p:sldId id="365" r:id="rId32"/>
    <p:sldId id="358" r:id="rId33"/>
    <p:sldId id="366" r:id="rId34"/>
    <p:sldId id="367" r:id="rId35"/>
    <p:sldId id="359" r:id="rId36"/>
    <p:sldId id="360" r:id="rId37"/>
    <p:sldId id="361" r:id="rId38"/>
    <p:sldId id="316" r:id="rId39"/>
    <p:sldId id="315" r:id="rId40"/>
    <p:sldId id="260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el Kennert" initials="MK" lastIdx="1" clrIdx="0">
    <p:extLst>
      <p:ext uri="{19B8F6BF-5375-455C-9EA6-DF929625EA0E}">
        <p15:presenceInfo xmlns:p15="http://schemas.microsoft.com/office/powerpoint/2012/main" userId="7fac61e54a806d6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9E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Helle Formatvorlage 2 - Akz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96395" autoAdjust="0"/>
  </p:normalViewPr>
  <p:slideViewPr>
    <p:cSldViewPr showGuides="1">
      <p:cViewPr>
        <p:scale>
          <a:sx n="125" d="100"/>
          <a:sy n="125" d="100"/>
        </p:scale>
        <p:origin x="538" y="206"/>
      </p:cViewPr>
      <p:guideLst>
        <p:guide orient="horz" pos="1026"/>
        <p:guide pos="2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EC3C1D0-5653-495B-BE28-3574BC6DB1B4}" type="doc">
      <dgm:prSet loTypeId="urn:microsoft.com/office/officeart/2005/8/layout/orgChart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DE358211-2321-4485-ADB2-09F5A495115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ICH Unit</a:t>
          </a:r>
        </a:p>
      </dgm:t>
    </dgm:pt>
    <dgm:pt modelId="{BA78B1D5-069A-4D08-BBFC-580B8A47B362}" type="parTrans" cxnId="{8740E359-95BB-4C00-AD4C-909CC7B952A8}">
      <dgm:prSet/>
      <dgm:spPr/>
      <dgm:t>
        <a:bodyPr/>
        <a:lstStyle/>
        <a:p>
          <a:endParaRPr lang="de-DE"/>
        </a:p>
      </dgm:t>
    </dgm:pt>
    <dgm:pt modelId="{7B0B09C1-1BED-4144-AF10-9A4113A321CA}" type="sibTrans" cxnId="{8740E359-95BB-4C00-AD4C-909CC7B952A8}">
      <dgm:prSet/>
      <dgm:spPr/>
      <dgm:t>
        <a:bodyPr/>
        <a:lstStyle/>
        <a:p>
          <a:endParaRPr lang="de-DE"/>
        </a:p>
      </dgm:t>
    </dgm:pt>
    <dgm:pt modelId="{615323C1-F203-4B5F-BCB8-46469CE9249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 err="1"/>
            <a:t>HumiCap</a:t>
          </a:r>
          <a:endParaRPr lang="de-DE" dirty="0"/>
        </a:p>
      </dgm:t>
    </dgm:pt>
    <dgm:pt modelId="{0A6D2331-E4B2-42C7-9BF0-DAAA5DBC0F4A}" type="parTrans" cxnId="{C8E8E6AE-B3BB-4406-9EA9-7189D44DDA61}">
      <dgm:prSet/>
      <dgm:spPr/>
      <dgm:t>
        <a:bodyPr/>
        <a:lstStyle/>
        <a:p>
          <a:endParaRPr lang="de-DE"/>
        </a:p>
      </dgm:t>
    </dgm:pt>
    <dgm:pt modelId="{9D763B2B-5D38-465B-8FE6-E9601BC1E23E}" type="sibTrans" cxnId="{C8E8E6AE-B3BB-4406-9EA9-7189D44DDA61}">
      <dgm:prSet/>
      <dgm:spPr/>
      <dgm:t>
        <a:bodyPr/>
        <a:lstStyle/>
        <a:p>
          <a:endParaRPr lang="de-DE"/>
        </a:p>
      </dgm:t>
    </dgm:pt>
    <dgm:pt modelId="{F20F1249-2F9F-4A86-A8AD-B8F6DB1E3AE0}">
      <dgm:prSet phldrT="[Text]"/>
      <dgm:spPr/>
      <dgm:t>
        <a:bodyPr/>
        <a:lstStyle/>
        <a:p>
          <a:r>
            <a:rPr lang="de-DE" dirty="0"/>
            <a:t>RH Sensor</a:t>
          </a:r>
        </a:p>
      </dgm:t>
    </dgm:pt>
    <dgm:pt modelId="{56705689-DE7E-43E3-B713-25218D735D39}" type="parTrans" cxnId="{CE80F86A-387C-4CD7-A77F-514952249165}">
      <dgm:prSet/>
      <dgm:spPr/>
      <dgm:t>
        <a:bodyPr/>
        <a:lstStyle/>
        <a:p>
          <a:endParaRPr lang="de-DE"/>
        </a:p>
      </dgm:t>
    </dgm:pt>
    <dgm:pt modelId="{141D79FE-4CCD-4385-86B7-A2E183FA1E46}" type="sibTrans" cxnId="{CE80F86A-387C-4CD7-A77F-514952249165}">
      <dgm:prSet/>
      <dgm:spPr/>
      <dgm:t>
        <a:bodyPr/>
        <a:lstStyle/>
        <a:p>
          <a:endParaRPr lang="de-DE"/>
        </a:p>
      </dgm:t>
    </dgm:pt>
    <dgm:pt modelId="{65D5FA63-EAFD-4385-BA04-19C9FEF5E734}">
      <dgm:prSet phldrT="[Text]"/>
      <dgm:spPr/>
      <dgm:t>
        <a:bodyPr/>
        <a:lstStyle/>
        <a:p>
          <a:r>
            <a:rPr lang="de-DE" dirty="0"/>
            <a:t>PT100 Sensor</a:t>
          </a:r>
        </a:p>
      </dgm:t>
    </dgm:pt>
    <dgm:pt modelId="{8FDDCA63-5271-45AB-B3AB-6A93C65DEB6A}" type="parTrans" cxnId="{2D64DA81-AE9E-4F82-8282-C11D8500EB63}">
      <dgm:prSet/>
      <dgm:spPr/>
      <dgm:t>
        <a:bodyPr/>
        <a:lstStyle/>
        <a:p>
          <a:endParaRPr lang="de-DE"/>
        </a:p>
      </dgm:t>
    </dgm:pt>
    <dgm:pt modelId="{0FB4187C-8B9F-4D75-A968-2051B1E75540}" type="sibTrans" cxnId="{2D64DA81-AE9E-4F82-8282-C11D8500EB63}">
      <dgm:prSet/>
      <dgm:spPr/>
      <dgm:t>
        <a:bodyPr/>
        <a:lstStyle/>
        <a:p>
          <a:endParaRPr lang="de-DE"/>
        </a:p>
      </dgm:t>
    </dgm:pt>
    <dgm:pt modelId="{4D7F6317-E814-4295-885F-FE65EA0EA9D2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Transmitterbox</a:t>
          </a:r>
        </a:p>
      </dgm:t>
    </dgm:pt>
    <dgm:pt modelId="{4A9571AF-E394-430C-8E4E-969AE5855035}" type="parTrans" cxnId="{DCB8A647-270E-4ABB-A868-24C770A8108C}">
      <dgm:prSet/>
      <dgm:spPr/>
      <dgm:t>
        <a:bodyPr/>
        <a:lstStyle/>
        <a:p>
          <a:endParaRPr lang="de-DE"/>
        </a:p>
      </dgm:t>
    </dgm:pt>
    <dgm:pt modelId="{C590E62B-99F8-4B66-8DE6-456DA8BAD81C}" type="sibTrans" cxnId="{DCB8A647-270E-4ABB-A868-24C770A8108C}">
      <dgm:prSet/>
      <dgm:spPr/>
      <dgm:t>
        <a:bodyPr/>
        <a:lstStyle/>
        <a:p>
          <a:endParaRPr lang="de-DE"/>
        </a:p>
      </dgm:t>
    </dgm:pt>
    <dgm:pt modelId="{A4F388C7-765D-46C5-A330-E56963C48EC4}" type="pres">
      <dgm:prSet presAssocID="{AEC3C1D0-5653-495B-BE28-3574BC6DB1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BDB46C-5D6B-49CA-95D4-0EDCB23E75AC}" type="pres">
      <dgm:prSet presAssocID="{DE358211-2321-4485-ADB2-09F5A4951159}" presName="hierRoot1" presStyleCnt="0">
        <dgm:presLayoutVars>
          <dgm:hierBranch val="init"/>
        </dgm:presLayoutVars>
      </dgm:prSet>
      <dgm:spPr/>
    </dgm:pt>
    <dgm:pt modelId="{86E9DA51-335F-46B1-AFCD-C93D3D17753D}" type="pres">
      <dgm:prSet presAssocID="{DE358211-2321-4485-ADB2-09F5A4951159}" presName="rootComposite1" presStyleCnt="0"/>
      <dgm:spPr/>
    </dgm:pt>
    <dgm:pt modelId="{B05C5B57-14E5-4E7C-A236-36438EC2F5F5}" type="pres">
      <dgm:prSet presAssocID="{DE358211-2321-4485-ADB2-09F5A4951159}" presName="rootText1" presStyleLbl="node0" presStyleIdx="0" presStyleCnt="1">
        <dgm:presLayoutVars>
          <dgm:chPref val="3"/>
        </dgm:presLayoutVars>
      </dgm:prSet>
      <dgm:spPr/>
    </dgm:pt>
    <dgm:pt modelId="{9F191786-60E1-4111-9224-0EB45D35A672}" type="pres">
      <dgm:prSet presAssocID="{DE358211-2321-4485-ADB2-09F5A4951159}" presName="rootConnector1" presStyleLbl="node1" presStyleIdx="0" presStyleCnt="0"/>
      <dgm:spPr/>
    </dgm:pt>
    <dgm:pt modelId="{41BB849E-81FD-40F1-ACA1-ADD3777D79DA}" type="pres">
      <dgm:prSet presAssocID="{DE358211-2321-4485-ADB2-09F5A4951159}" presName="hierChild2" presStyleCnt="0"/>
      <dgm:spPr/>
    </dgm:pt>
    <dgm:pt modelId="{C45A3BAA-6431-4AD3-AB78-BA6FC8CBCC7C}" type="pres">
      <dgm:prSet presAssocID="{0A6D2331-E4B2-42C7-9BF0-DAAA5DBC0F4A}" presName="Name37" presStyleLbl="parChTrans1D2" presStyleIdx="0" presStyleCnt="2"/>
      <dgm:spPr/>
    </dgm:pt>
    <dgm:pt modelId="{A3C099DC-6729-40B1-A1F6-9F9068EAE02D}" type="pres">
      <dgm:prSet presAssocID="{615323C1-F203-4B5F-BCB8-46469CE92497}" presName="hierRoot2" presStyleCnt="0">
        <dgm:presLayoutVars>
          <dgm:hierBranch val="init"/>
        </dgm:presLayoutVars>
      </dgm:prSet>
      <dgm:spPr/>
    </dgm:pt>
    <dgm:pt modelId="{9BA296E2-CF3C-401C-9E25-738F1DCAEDED}" type="pres">
      <dgm:prSet presAssocID="{615323C1-F203-4B5F-BCB8-46469CE92497}" presName="rootComposite" presStyleCnt="0"/>
      <dgm:spPr/>
    </dgm:pt>
    <dgm:pt modelId="{08E6DE4E-5D14-462A-96ED-E70AF9E20895}" type="pres">
      <dgm:prSet presAssocID="{615323C1-F203-4B5F-BCB8-46469CE92497}" presName="rootText" presStyleLbl="node2" presStyleIdx="0" presStyleCnt="2">
        <dgm:presLayoutVars>
          <dgm:chPref val="3"/>
        </dgm:presLayoutVars>
      </dgm:prSet>
      <dgm:spPr/>
    </dgm:pt>
    <dgm:pt modelId="{719B0BAE-A9FA-4F61-A649-FD2E465A34F0}" type="pres">
      <dgm:prSet presAssocID="{615323C1-F203-4B5F-BCB8-46469CE92497}" presName="rootConnector" presStyleLbl="node2" presStyleIdx="0" presStyleCnt="2"/>
      <dgm:spPr/>
    </dgm:pt>
    <dgm:pt modelId="{95427294-80EB-4CFE-9D00-7EDA4B8AF996}" type="pres">
      <dgm:prSet presAssocID="{615323C1-F203-4B5F-BCB8-46469CE92497}" presName="hierChild4" presStyleCnt="0"/>
      <dgm:spPr/>
    </dgm:pt>
    <dgm:pt modelId="{72D04778-2107-4AC8-AD5C-2E1DFCE59B70}" type="pres">
      <dgm:prSet presAssocID="{56705689-DE7E-43E3-B713-25218D735D39}" presName="Name37" presStyleLbl="parChTrans1D3" presStyleIdx="0" presStyleCnt="2"/>
      <dgm:spPr/>
    </dgm:pt>
    <dgm:pt modelId="{00BC444F-70CE-47F7-BD28-2E3EECE57B71}" type="pres">
      <dgm:prSet presAssocID="{F20F1249-2F9F-4A86-A8AD-B8F6DB1E3AE0}" presName="hierRoot2" presStyleCnt="0">
        <dgm:presLayoutVars>
          <dgm:hierBranch val="init"/>
        </dgm:presLayoutVars>
      </dgm:prSet>
      <dgm:spPr/>
    </dgm:pt>
    <dgm:pt modelId="{4A2282E7-ED0B-4C09-B50D-E43F927AB8B9}" type="pres">
      <dgm:prSet presAssocID="{F20F1249-2F9F-4A86-A8AD-B8F6DB1E3AE0}" presName="rootComposite" presStyleCnt="0"/>
      <dgm:spPr/>
    </dgm:pt>
    <dgm:pt modelId="{934C9D58-4B97-40DB-A63F-2B09A7AAA28A}" type="pres">
      <dgm:prSet presAssocID="{F20F1249-2F9F-4A86-A8AD-B8F6DB1E3AE0}" presName="rootText" presStyleLbl="node3" presStyleIdx="0" presStyleCnt="2">
        <dgm:presLayoutVars>
          <dgm:chPref val="3"/>
        </dgm:presLayoutVars>
      </dgm:prSet>
      <dgm:spPr/>
    </dgm:pt>
    <dgm:pt modelId="{B001E477-C50F-489A-978F-74EF90D18DAC}" type="pres">
      <dgm:prSet presAssocID="{F20F1249-2F9F-4A86-A8AD-B8F6DB1E3AE0}" presName="rootConnector" presStyleLbl="node3" presStyleIdx="0" presStyleCnt="2"/>
      <dgm:spPr/>
    </dgm:pt>
    <dgm:pt modelId="{616372E0-AB37-468E-9697-CD44767D8D7E}" type="pres">
      <dgm:prSet presAssocID="{F20F1249-2F9F-4A86-A8AD-B8F6DB1E3AE0}" presName="hierChild4" presStyleCnt="0"/>
      <dgm:spPr/>
    </dgm:pt>
    <dgm:pt modelId="{680851E4-9469-4F15-A22C-0968C5501AD4}" type="pres">
      <dgm:prSet presAssocID="{F20F1249-2F9F-4A86-A8AD-B8F6DB1E3AE0}" presName="hierChild5" presStyleCnt="0"/>
      <dgm:spPr/>
    </dgm:pt>
    <dgm:pt modelId="{05B89C3C-3BF4-47A6-9BFC-C91D7740A0F4}" type="pres">
      <dgm:prSet presAssocID="{8FDDCA63-5271-45AB-B3AB-6A93C65DEB6A}" presName="Name37" presStyleLbl="parChTrans1D3" presStyleIdx="1" presStyleCnt="2"/>
      <dgm:spPr/>
    </dgm:pt>
    <dgm:pt modelId="{B33F7606-31C5-4552-ACA8-B9F1E0E543CF}" type="pres">
      <dgm:prSet presAssocID="{65D5FA63-EAFD-4385-BA04-19C9FEF5E734}" presName="hierRoot2" presStyleCnt="0">
        <dgm:presLayoutVars>
          <dgm:hierBranch val="init"/>
        </dgm:presLayoutVars>
      </dgm:prSet>
      <dgm:spPr/>
    </dgm:pt>
    <dgm:pt modelId="{152A74DB-FB4B-4898-BC4F-41ADE38E91FC}" type="pres">
      <dgm:prSet presAssocID="{65D5FA63-EAFD-4385-BA04-19C9FEF5E734}" presName="rootComposite" presStyleCnt="0"/>
      <dgm:spPr/>
    </dgm:pt>
    <dgm:pt modelId="{9F7946A8-3C22-43A4-AB05-F9D4D55E14F4}" type="pres">
      <dgm:prSet presAssocID="{65D5FA63-EAFD-4385-BA04-19C9FEF5E734}" presName="rootText" presStyleLbl="node3" presStyleIdx="1" presStyleCnt="2">
        <dgm:presLayoutVars>
          <dgm:chPref val="3"/>
        </dgm:presLayoutVars>
      </dgm:prSet>
      <dgm:spPr/>
    </dgm:pt>
    <dgm:pt modelId="{D8CD12D6-DC1F-463A-864D-82918B914947}" type="pres">
      <dgm:prSet presAssocID="{65D5FA63-EAFD-4385-BA04-19C9FEF5E734}" presName="rootConnector" presStyleLbl="node3" presStyleIdx="1" presStyleCnt="2"/>
      <dgm:spPr/>
    </dgm:pt>
    <dgm:pt modelId="{10461356-CBB1-4CCE-A59D-18C7903956D1}" type="pres">
      <dgm:prSet presAssocID="{65D5FA63-EAFD-4385-BA04-19C9FEF5E734}" presName="hierChild4" presStyleCnt="0"/>
      <dgm:spPr/>
    </dgm:pt>
    <dgm:pt modelId="{6D03A82F-D994-49D6-A5F2-46CF4270730B}" type="pres">
      <dgm:prSet presAssocID="{65D5FA63-EAFD-4385-BA04-19C9FEF5E734}" presName="hierChild5" presStyleCnt="0"/>
      <dgm:spPr/>
    </dgm:pt>
    <dgm:pt modelId="{7124C236-4E8C-4800-A8F1-275102EE2C5F}" type="pres">
      <dgm:prSet presAssocID="{615323C1-F203-4B5F-BCB8-46469CE92497}" presName="hierChild5" presStyleCnt="0"/>
      <dgm:spPr/>
    </dgm:pt>
    <dgm:pt modelId="{4501F20F-AC15-4354-B770-1C441D96426B}" type="pres">
      <dgm:prSet presAssocID="{4A9571AF-E394-430C-8E4E-969AE5855035}" presName="Name37" presStyleLbl="parChTrans1D2" presStyleIdx="1" presStyleCnt="2"/>
      <dgm:spPr/>
    </dgm:pt>
    <dgm:pt modelId="{C3FB827A-32C5-47E6-B58A-F79057544BEE}" type="pres">
      <dgm:prSet presAssocID="{4D7F6317-E814-4295-885F-FE65EA0EA9D2}" presName="hierRoot2" presStyleCnt="0">
        <dgm:presLayoutVars>
          <dgm:hierBranch val="init"/>
        </dgm:presLayoutVars>
      </dgm:prSet>
      <dgm:spPr/>
    </dgm:pt>
    <dgm:pt modelId="{75815B61-DC9A-4354-BC5E-3614F2AF3A44}" type="pres">
      <dgm:prSet presAssocID="{4D7F6317-E814-4295-885F-FE65EA0EA9D2}" presName="rootComposite" presStyleCnt="0"/>
      <dgm:spPr/>
    </dgm:pt>
    <dgm:pt modelId="{E105CBC8-D83C-4123-A397-413A53C907C0}" type="pres">
      <dgm:prSet presAssocID="{4D7F6317-E814-4295-885F-FE65EA0EA9D2}" presName="rootText" presStyleLbl="node2" presStyleIdx="1" presStyleCnt="2" custLinFactNeighborX="5712">
        <dgm:presLayoutVars>
          <dgm:chPref val="3"/>
        </dgm:presLayoutVars>
      </dgm:prSet>
      <dgm:spPr/>
    </dgm:pt>
    <dgm:pt modelId="{6120384D-7887-45A1-9A3C-6F99F52D616A}" type="pres">
      <dgm:prSet presAssocID="{4D7F6317-E814-4295-885F-FE65EA0EA9D2}" presName="rootConnector" presStyleLbl="node2" presStyleIdx="1" presStyleCnt="2"/>
      <dgm:spPr/>
    </dgm:pt>
    <dgm:pt modelId="{8F5FA2DE-830C-44BC-A602-90A8DE6450FC}" type="pres">
      <dgm:prSet presAssocID="{4D7F6317-E814-4295-885F-FE65EA0EA9D2}" presName="hierChild4" presStyleCnt="0"/>
      <dgm:spPr/>
    </dgm:pt>
    <dgm:pt modelId="{06E46244-F90A-4A8C-945D-C88C2B9AB762}" type="pres">
      <dgm:prSet presAssocID="{4D7F6317-E814-4295-885F-FE65EA0EA9D2}" presName="hierChild5" presStyleCnt="0"/>
      <dgm:spPr/>
    </dgm:pt>
    <dgm:pt modelId="{8CD5877B-DF40-4C43-9F00-2E338A87A8B2}" type="pres">
      <dgm:prSet presAssocID="{DE358211-2321-4485-ADB2-09F5A4951159}" presName="hierChild3" presStyleCnt="0"/>
      <dgm:spPr/>
    </dgm:pt>
  </dgm:ptLst>
  <dgm:cxnLst>
    <dgm:cxn modelId="{63B7EF27-2831-44CF-A265-60CCF69BBB24}" type="presOf" srcId="{615323C1-F203-4B5F-BCB8-46469CE92497}" destId="{719B0BAE-A9FA-4F61-A649-FD2E465A34F0}" srcOrd="1" destOrd="0" presId="urn:microsoft.com/office/officeart/2005/8/layout/orgChart1"/>
    <dgm:cxn modelId="{1FAAC135-12D2-42E6-A846-351425B33A44}" type="presOf" srcId="{56705689-DE7E-43E3-B713-25218D735D39}" destId="{72D04778-2107-4AC8-AD5C-2E1DFCE59B70}" srcOrd="0" destOrd="0" presId="urn:microsoft.com/office/officeart/2005/8/layout/orgChart1"/>
    <dgm:cxn modelId="{9DEA5636-65BF-4837-8365-FE547CF0CB42}" type="presOf" srcId="{65D5FA63-EAFD-4385-BA04-19C9FEF5E734}" destId="{D8CD12D6-DC1F-463A-864D-82918B914947}" srcOrd="1" destOrd="0" presId="urn:microsoft.com/office/officeart/2005/8/layout/orgChart1"/>
    <dgm:cxn modelId="{D56F8336-8C6A-47E7-846E-1B847729A40F}" type="presOf" srcId="{F20F1249-2F9F-4A86-A8AD-B8F6DB1E3AE0}" destId="{B001E477-C50F-489A-978F-74EF90D18DAC}" srcOrd="1" destOrd="0" presId="urn:microsoft.com/office/officeart/2005/8/layout/orgChart1"/>
    <dgm:cxn modelId="{505B1844-4F7B-4DE8-8AA7-CC00594F7946}" type="presOf" srcId="{8FDDCA63-5271-45AB-B3AB-6A93C65DEB6A}" destId="{05B89C3C-3BF4-47A6-9BFC-C91D7740A0F4}" srcOrd="0" destOrd="0" presId="urn:microsoft.com/office/officeart/2005/8/layout/orgChart1"/>
    <dgm:cxn modelId="{C2A11865-B532-4386-A976-23B05212CCAC}" type="presOf" srcId="{AEC3C1D0-5653-495B-BE28-3574BC6DB1B4}" destId="{A4F388C7-765D-46C5-A330-E56963C48EC4}" srcOrd="0" destOrd="0" presId="urn:microsoft.com/office/officeart/2005/8/layout/orgChart1"/>
    <dgm:cxn modelId="{DCB8A647-270E-4ABB-A868-24C770A8108C}" srcId="{DE358211-2321-4485-ADB2-09F5A4951159}" destId="{4D7F6317-E814-4295-885F-FE65EA0EA9D2}" srcOrd="1" destOrd="0" parTransId="{4A9571AF-E394-430C-8E4E-969AE5855035}" sibTransId="{C590E62B-99F8-4B66-8DE6-456DA8BAD81C}"/>
    <dgm:cxn modelId="{CE80F86A-387C-4CD7-A77F-514952249165}" srcId="{615323C1-F203-4B5F-BCB8-46469CE92497}" destId="{F20F1249-2F9F-4A86-A8AD-B8F6DB1E3AE0}" srcOrd="0" destOrd="0" parTransId="{56705689-DE7E-43E3-B713-25218D735D39}" sibTransId="{141D79FE-4CCD-4385-86B7-A2E183FA1E46}"/>
    <dgm:cxn modelId="{95556E4B-F36F-4A38-BCE0-F537C7963A96}" type="presOf" srcId="{4A9571AF-E394-430C-8E4E-969AE5855035}" destId="{4501F20F-AC15-4354-B770-1C441D96426B}" srcOrd="0" destOrd="0" presId="urn:microsoft.com/office/officeart/2005/8/layout/orgChart1"/>
    <dgm:cxn modelId="{FB6DF870-0188-4A35-A2A8-074AD3E9D2B0}" type="presOf" srcId="{DE358211-2321-4485-ADB2-09F5A4951159}" destId="{B05C5B57-14E5-4E7C-A236-36438EC2F5F5}" srcOrd="0" destOrd="0" presId="urn:microsoft.com/office/officeart/2005/8/layout/orgChart1"/>
    <dgm:cxn modelId="{8740E359-95BB-4C00-AD4C-909CC7B952A8}" srcId="{AEC3C1D0-5653-495B-BE28-3574BC6DB1B4}" destId="{DE358211-2321-4485-ADB2-09F5A4951159}" srcOrd="0" destOrd="0" parTransId="{BA78B1D5-069A-4D08-BBFC-580B8A47B362}" sibTransId="{7B0B09C1-1BED-4144-AF10-9A4113A321CA}"/>
    <dgm:cxn modelId="{2D64DA81-AE9E-4F82-8282-C11D8500EB63}" srcId="{615323C1-F203-4B5F-BCB8-46469CE92497}" destId="{65D5FA63-EAFD-4385-BA04-19C9FEF5E734}" srcOrd="1" destOrd="0" parTransId="{8FDDCA63-5271-45AB-B3AB-6A93C65DEB6A}" sibTransId="{0FB4187C-8B9F-4D75-A968-2051B1E75540}"/>
    <dgm:cxn modelId="{7F50F9A7-A73C-4E0F-B6E3-018F0AB64500}" type="presOf" srcId="{4D7F6317-E814-4295-885F-FE65EA0EA9D2}" destId="{6120384D-7887-45A1-9A3C-6F99F52D616A}" srcOrd="1" destOrd="0" presId="urn:microsoft.com/office/officeart/2005/8/layout/orgChart1"/>
    <dgm:cxn modelId="{C8E8E6AE-B3BB-4406-9EA9-7189D44DDA61}" srcId="{DE358211-2321-4485-ADB2-09F5A4951159}" destId="{615323C1-F203-4B5F-BCB8-46469CE92497}" srcOrd="0" destOrd="0" parTransId="{0A6D2331-E4B2-42C7-9BF0-DAAA5DBC0F4A}" sibTransId="{9D763B2B-5D38-465B-8FE6-E9601BC1E23E}"/>
    <dgm:cxn modelId="{DD4A7BB0-16E5-4701-BB04-4E5284A4C883}" type="presOf" srcId="{65D5FA63-EAFD-4385-BA04-19C9FEF5E734}" destId="{9F7946A8-3C22-43A4-AB05-F9D4D55E14F4}" srcOrd="0" destOrd="0" presId="urn:microsoft.com/office/officeart/2005/8/layout/orgChart1"/>
    <dgm:cxn modelId="{581130B7-2424-488F-ADB2-C42A31F91BF0}" type="presOf" srcId="{4D7F6317-E814-4295-885F-FE65EA0EA9D2}" destId="{E105CBC8-D83C-4123-A397-413A53C907C0}" srcOrd="0" destOrd="0" presId="urn:microsoft.com/office/officeart/2005/8/layout/orgChart1"/>
    <dgm:cxn modelId="{1BB853B9-29A5-4F66-BB32-CEA942CCCAB9}" type="presOf" srcId="{DE358211-2321-4485-ADB2-09F5A4951159}" destId="{9F191786-60E1-4111-9224-0EB45D35A672}" srcOrd="1" destOrd="0" presId="urn:microsoft.com/office/officeart/2005/8/layout/orgChart1"/>
    <dgm:cxn modelId="{7D7A9AE3-796E-40B3-B908-7960BFB37A56}" type="presOf" srcId="{0A6D2331-E4B2-42C7-9BF0-DAAA5DBC0F4A}" destId="{C45A3BAA-6431-4AD3-AB78-BA6FC8CBCC7C}" srcOrd="0" destOrd="0" presId="urn:microsoft.com/office/officeart/2005/8/layout/orgChart1"/>
    <dgm:cxn modelId="{652D82E5-213E-4C87-9238-FF3D3E936316}" type="presOf" srcId="{615323C1-F203-4B5F-BCB8-46469CE92497}" destId="{08E6DE4E-5D14-462A-96ED-E70AF9E20895}" srcOrd="0" destOrd="0" presId="urn:microsoft.com/office/officeart/2005/8/layout/orgChart1"/>
    <dgm:cxn modelId="{4BD539FB-E9B2-45FC-BA2E-9A7CFE695D23}" type="presOf" srcId="{F20F1249-2F9F-4A86-A8AD-B8F6DB1E3AE0}" destId="{934C9D58-4B97-40DB-A63F-2B09A7AAA28A}" srcOrd="0" destOrd="0" presId="urn:microsoft.com/office/officeart/2005/8/layout/orgChart1"/>
    <dgm:cxn modelId="{15B43037-8243-4C9C-9EF5-54FACF579309}" type="presParOf" srcId="{A4F388C7-765D-46C5-A330-E56963C48EC4}" destId="{08BDB46C-5D6B-49CA-95D4-0EDCB23E75AC}" srcOrd="0" destOrd="0" presId="urn:microsoft.com/office/officeart/2005/8/layout/orgChart1"/>
    <dgm:cxn modelId="{91B9FEF1-0ADD-4BAE-B54D-DF139C1BA8C6}" type="presParOf" srcId="{08BDB46C-5D6B-49CA-95D4-0EDCB23E75AC}" destId="{86E9DA51-335F-46B1-AFCD-C93D3D17753D}" srcOrd="0" destOrd="0" presId="urn:microsoft.com/office/officeart/2005/8/layout/orgChart1"/>
    <dgm:cxn modelId="{6FF1C7AF-6910-41E4-B2F9-C03D75F4AB75}" type="presParOf" srcId="{86E9DA51-335F-46B1-AFCD-C93D3D17753D}" destId="{B05C5B57-14E5-4E7C-A236-36438EC2F5F5}" srcOrd="0" destOrd="0" presId="urn:microsoft.com/office/officeart/2005/8/layout/orgChart1"/>
    <dgm:cxn modelId="{8E606E4E-F6AC-4F1B-B6DB-0A1F6D12A891}" type="presParOf" srcId="{86E9DA51-335F-46B1-AFCD-C93D3D17753D}" destId="{9F191786-60E1-4111-9224-0EB45D35A672}" srcOrd="1" destOrd="0" presId="urn:microsoft.com/office/officeart/2005/8/layout/orgChart1"/>
    <dgm:cxn modelId="{7831654A-9989-490E-AEDD-651844331F1A}" type="presParOf" srcId="{08BDB46C-5D6B-49CA-95D4-0EDCB23E75AC}" destId="{41BB849E-81FD-40F1-ACA1-ADD3777D79DA}" srcOrd="1" destOrd="0" presId="urn:microsoft.com/office/officeart/2005/8/layout/orgChart1"/>
    <dgm:cxn modelId="{0C6157EA-EA4A-40CC-9A2C-5D100AC3B8A5}" type="presParOf" srcId="{41BB849E-81FD-40F1-ACA1-ADD3777D79DA}" destId="{C45A3BAA-6431-4AD3-AB78-BA6FC8CBCC7C}" srcOrd="0" destOrd="0" presId="urn:microsoft.com/office/officeart/2005/8/layout/orgChart1"/>
    <dgm:cxn modelId="{69D4F555-EBC2-422B-86FB-3C6ECCD6C27D}" type="presParOf" srcId="{41BB849E-81FD-40F1-ACA1-ADD3777D79DA}" destId="{A3C099DC-6729-40B1-A1F6-9F9068EAE02D}" srcOrd="1" destOrd="0" presId="urn:microsoft.com/office/officeart/2005/8/layout/orgChart1"/>
    <dgm:cxn modelId="{F4D57D5C-3C5A-4C29-8712-B7A1340A89C8}" type="presParOf" srcId="{A3C099DC-6729-40B1-A1F6-9F9068EAE02D}" destId="{9BA296E2-CF3C-401C-9E25-738F1DCAEDED}" srcOrd="0" destOrd="0" presId="urn:microsoft.com/office/officeart/2005/8/layout/orgChart1"/>
    <dgm:cxn modelId="{F35D67F4-D720-488A-ADA1-FA8D37558A71}" type="presParOf" srcId="{9BA296E2-CF3C-401C-9E25-738F1DCAEDED}" destId="{08E6DE4E-5D14-462A-96ED-E70AF9E20895}" srcOrd="0" destOrd="0" presId="urn:microsoft.com/office/officeart/2005/8/layout/orgChart1"/>
    <dgm:cxn modelId="{FEB25207-3306-40BF-9F53-8B407DEA3FFD}" type="presParOf" srcId="{9BA296E2-CF3C-401C-9E25-738F1DCAEDED}" destId="{719B0BAE-A9FA-4F61-A649-FD2E465A34F0}" srcOrd="1" destOrd="0" presId="urn:microsoft.com/office/officeart/2005/8/layout/orgChart1"/>
    <dgm:cxn modelId="{962F0869-F02B-412D-9E11-A2BD89CC50A0}" type="presParOf" srcId="{A3C099DC-6729-40B1-A1F6-9F9068EAE02D}" destId="{95427294-80EB-4CFE-9D00-7EDA4B8AF996}" srcOrd="1" destOrd="0" presId="urn:microsoft.com/office/officeart/2005/8/layout/orgChart1"/>
    <dgm:cxn modelId="{E5267FA3-9C61-44C0-B047-E7C132D43B32}" type="presParOf" srcId="{95427294-80EB-4CFE-9D00-7EDA4B8AF996}" destId="{72D04778-2107-4AC8-AD5C-2E1DFCE59B70}" srcOrd="0" destOrd="0" presId="urn:microsoft.com/office/officeart/2005/8/layout/orgChart1"/>
    <dgm:cxn modelId="{A9B6006B-7EA2-4FFF-B397-C814C29E4C93}" type="presParOf" srcId="{95427294-80EB-4CFE-9D00-7EDA4B8AF996}" destId="{00BC444F-70CE-47F7-BD28-2E3EECE57B71}" srcOrd="1" destOrd="0" presId="urn:microsoft.com/office/officeart/2005/8/layout/orgChart1"/>
    <dgm:cxn modelId="{8AAD78CF-5A9A-4C28-B514-F7EB2C7AA51E}" type="presParOf" srcId="{00BC444F-70CE-47F7-BD28-2E3EECE57B71}" destId="{4A2282E7-ED0B-4C09-B50D-E43F927AB8B9}" srcOrd="0" destOrd="0" presId="urn:microsoft.com/office/officeart/2005/8/layout/orgChart1"/>
    <dgm:cxn modelId="{7BC82FFC-13CB-4CA9-9598-0C4CD5F1AFFB}" type="presParOf" srcId="{4A2282E7-ED0B-4C09-B50D-E43F927AB8B9}" destId="{934C9D58-4B97-40DB-A63F-2B09A7AAA28A}" srcOrd="0" destOrd="0" presId="urn:microsoft.com/office/officeart/2005/8/layout/orgChart1"/>
    <dgm:cxn modelId="{DF0436B0-5FB6-407B-AC8A-DA0636BEA217}" type="presParOf" srcId="{4A2282E7-ED0B-4C09-B50D-E43F927AB8B9}" destId="{B001E477-C50F-489A-978F-74EF90D18DAC}" srcOrd="1" destOrd="0" presId="urn:microsoft.com/office/officeart/2005/8/layout/orgChart1"/>
    <dgm:cxn modelId="{62FE05A9-B1E7-40EB-A366-5D1062D0C3A6}" type="presParOf" srcId="{00BC444F-70CE-47F7-BD28-2E3EECE57B71}" destId="{616372E0-AB37-468E-9697-CD44767D8D7E}" srcOrd="1" destOrd="0" presId="urn:microsoft.com/office/officeart/2005/8/layout/orgChart1"/>
    <dgm:cxn modelId="{B32F8373-DE17-4B35-9051-2FE2D2BD643F}" type="presParOf" srcId="{00BC444F-70CE-47F7-BD28-2E3EECE57B71}" destId="{680851E4-9469-4F15-A22C-0968C5501AD4}" srcOrd="2" destOrd="0" presId="urn:microsoft.com/office/officeart/2005/8/layout/orgChart1"/>
    <dgm:cxn modelId="{7A5C2DE6-A15A-4C55-A788-1F6C29F1AA83}" type="presParOf" srcId="{95427294-80EB-4CFE-9D00-7EDA4B8AF996}" destId="{05B89C3C-3BF4-47A6-9BFC-C91D7740A0F4}" srcOrd="2" destOrd="0" presId="urn:microsoft.com/office/officeart/2005/8/layout/orgChart1"/>
    <dgm:cxn modelId="{72F6B4C2-B0B5-4675-A9A8-D1A0BAA716B0}" type="presParOf" srcId="{95427294-80EB-4CFE-9D00-7EDA4B8AF996}" destId="{B33F7606-31C5-4552-ACA8-B9F1E0E543CF}" srcOrd="3" destOrd="0" presId="urn:microsoft.com/office/officeart/2005/8/layout/orgChart1"/>
    <dgm:cxn modelId="{4AE2FAA9-0477-4FA5-9690-F87E63708DD3}" type="presParOf" srcId="{B33F7606-31C5-4552-ACA8-B9F1E0E543CF}" destId="{152A74DB-FB4B-4898-BC4F-41ADE38E91FC}" srcOrd="0" destOrd="0" presId="urn:microsoft.com/office/officeart/2005/8/layout/orgChart1"/>
    <dgm:cxn modelId="{175F2EAE-A121-4687-BA55-3E2D8C470078}" type="presParOf" srcId="{152A74DB-FB4B-4898-BC4F-41ADE38E91FC}" destId="{9F7946A8-3C22-43A4-AB05-F9D4D55E14F4}" srcOrd="0" destOrd="0" presId="urn:microsoft.com/office/officeart/2005/8/layout/orgChart1"/>
    <dgm:cxn modelId="{C0A9C0CF-F980-4AA9-9752-BA210B6C813F}" type="presParOf" srcId="{152A74DB-FB4B-4898-BC4F-41ADE38E91FC}" destId="{D8CD12D6-DC1F-463A-864D-82918B914947}" srcOrd="1" destOrd="0" presId="urn:microsoft.com/office/officeart/2005/8/layout/orgChart1"/>
    <dgm:cxn modelId="{F2DD0817-6E70-4663-8FD9-59DB8D166AE0}" type="presParOf" srcId="{B33F7606-31C5-4552-ACA8-B9F1E0E543CF}" destId="{10461356-CBB1-4CCE-A59D-18C7903956D1}" srcOrd="1" destOrd="0" presId="urn:microsoft.com/office/officeart/2005/8/layout/orgChart1"/>
    <dgm:cxn modelId="{5A684E06-B9CB-40F2-8515-1827F5D2EE44}" type="presParOf" srcId="{B33F7606-31C5-4552-ACA8-B9F1E0E543CF}" destId="{6D03A82F-D994-49D6-A5F2-46CF4270730B}" srcOrd="2" destOrd="0" presId="urn:microsoft.com/office/officeart/2005/8/layout/orgChart1"/>
    <dgm:cxn modelId="{16A086CE-BE23-4926-A8AA-2E6E498184BF}" type="presParOf" srcId="{A3C099DC-6729-40B1-A1F6-9F9068EAE02D}" destId="{7124C236-4E8C-4800-A8F1-275102EE2C5F}" srcOrd="2" destOrd="0" presId="urn:microsoft.com/office/officeart/2005/8/layout/orgChart1"/>
    <dgm:cxn modelId="{73DEC145-43CA-446B-9787-BF098E0A0D90}" type="presParOf" srcId="{41BB849E-81FD-40F1-ACA1-ADD3777D79DA}" destId="{4501F20F-AC15-4354-B770-1C441D96426B}" srcOrd="2" destOrd="0" presId="urn:microsoft.com/office/officeart/2005/8/layout/orgChart1"/>
    <dgm:cxn modelId="{D84814DD-BC05-45DC-A194-4737F473AED3}" type="presParOf" srcId="{41BB849E-81FD-40F1-ACA1-ADD3777D79DA}" destId="{C3FB827A-32C5-47E6-B58A-F79057544BEE}" srcOrd="3" destOrd="0" presId="urn:microsoft.com/office/officeart/2005/8/layout/orgChart1"/>
    <dgm:cxn modelId="{2E8F314C-D106-4C5B-8775-67AA9BC69C6E}" type="presParOf" srcId="{C3FB827A-32C5-47E6-B58A-F79057544BEE}" destId="{75815B61-DC9A-4354-BC5E-3614F2AF3A44}" srcOrd="0" destOrd="0" presId="urn:microsoft.com/office/officeart/2005/8/layout/orgChart1"/>
    <dgm:cxn modelId="{D5510B56-0023-4D92-869A-B45A17F97AEF}" type="presParOf" srcId="{75815B61-DC9A-4354-BC5E-3614F2AF3A44}" destId="{E105CBC8-D83C-4123-A397-413A53C907C0}" srcOrd="0" destOrd="0" presId="urn:microsoft.com/office/officeart/2005/8/layout/orgChart1"/>
    <dgm:cxn modelId="{5351A7A6-0B57-4752-848B-65356C753F64}" type="presParOf" srcId="{75815B61-DC9A-4354-BC5E-3614F2AF3A44}" destId="{6120384D-7887-45A1-9A3C-6F99F52D616A}" srcOrd="1" destOrd="0" presId="urn:microsoft.com/office/officeart/2005/8/layout/orgChart1"/>
    <dgm:cxn modelId="{532C3F32-653F-4DCA-87B4-F0911BBB8212}" type="presParOf" srcId="{C3FB827A-32C5-47E6-B58A-F79057544BEE}" destId="{8F5FA2DE-830C-44BC-A602-90A8DE6450FC}" srcOrd="1" destOrd="0" presId="urn:microsoft.com/office/officeart/2005/8/layout/orgChart1"/>
    <dgm:cxn modelId="{8AB256E0-FB5D-4E95-A1FB-185A7C3C713E}" type="presParOf" srcId="{C3FB827A-32C5-47E6-B58A-F79057544BEE}" destId="{06E46244-F90A-4A8C-945D-C88C2B9AB762}" srcOrd="2" destOrd="0" presId="urn:microsoft.com/office/officeart/2005/8/layout/orgChart1"/>
    <dgm:cxn modelId="{72DE0265-C234-4E48-A004-1409E6A541BD}" type="presParOf" srcId="{08BDB46C-5D6B-49CA-95D4-0EDCB23E75AC}" destId="{8CD5877B-DF40-4C43-9F00-2E338A87A8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C3C1D0-5653-495B-BE28-3574BC6DB1B4}" type="doc">
      <dgm:prSet loTypeId="urn:microsoft.com/office/officeart/2005/8/layout/orgChart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DE358211-2321-4485-ADB2-09F5A4951159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500" dirty="0"/>
            <a:t>Unit</a:t>
          </a:r>
        </a:p>
      </dgm:t>
    </dgm:pt>
    <dgm:pt modelId="{BA78B1D5-069A-4D08-BBFC-580B8A47B362}" type="parTrans" cxnId="{8740E359-95BB-4C00-AD4C-909CC7B952A8}">
      <dgm:prSet/>
      <dgm:spPr/>
      <dgm:t>
        <a:bodyPr/>
        <a:lstStyle/>
        <a:p>
          <a:endParaRPr lang="de-DE"/>
        </a:p>
      </dgm:t>
    </dgm:pt>
    <dgm:pt modelId="{7B0B09C1-1BED-4144-AF10-9A4113A321CA}" type="sibTrans" cxnId="{8740E359-95BB-4C00-AD4C-909CC7B952A8}">
      <dgm:prSet/>
      <dgm:spPr/>
      <dgm:t>
        <a:bodyPr/>
        <a:lstStyle/>
        <a:p>
          <a:endParaRPr lang="de-DE"/>
        </a:p>
      </dgm:t>
    </dgm:pt>
    <dgm:pt modelId="{615323C1-F203-4B5F-BCB8-46469CE9249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500" dirty="0"/>
            <a:t>Unit</a:t>
          </a:r>
        </a:p>
      </dgm:t>
    </dgm:pt>
    <dgm:pt modelId="{0A6D2331-E4B2-42C7-9BF0-DAAA5DBC0F4A}" type="parTrans" cxnId="{C8E8E6AE-B3BB-4406-9EA9-7189D44DDA61}">
      <dgm:prSet/>
      <dgm:spPr/>
      <dgm:t>
        <a:bodyPr/>
        <a:lstStyle/>
        <a:p>
          <a:endParaRPr lang="de-DE"/>
        </a:p>
      </dgm:t>
    </dgm:pt>
    <dgm:pt modelId="{9D763B2B-5D38-465B-8FE6-E9601BC1E23E}" type="sibTrans" cxnId="{C8E8E6AE-B3BB-4406-9EA9-7189D44DDA61}">
      <dgm:prSet/>
      <dgm:spPr/>
      <dgm:t>
        <a:bodyPr/>
        <a:lstStyle/>
        <a:p>
          <a:endParaRPr lang="de-DE"/>
        </a:p>
      </dgm:t>
    </dgm:pt>
    <dgm:pt modelId="{F20F1249-2F9F-4A86-A8AD-B8F6DB1E3AE0}">
      <dgm:prSet phldrT="[Text]" custT="1"/>
      <dgm:spPr/>
      <dgm:t>
        <a:bodyPr/>
        <a:lstStyle/>
        <a:p>
          <a:r>
            <a:rPr lang="de-DE" sz="1500" dirty="0"/>
            <a:t>Sensor</a:t>
          </a:r>
        </a:p>
      </dgm:t>
    </dgm:pt>
    <dgm:pt modelId="{56705689-DE7E-43E3-B713-25218D735D39}" type="parTrans" cxnId="{CE80F86A-387C-4CD7-A77F-514952249165}">
      <dgm:prSet/>
      <dgm:spPr/>
      <dgm:t>
        <a:bodyPr/>
        <a:lstStyle/>
        <a:p>
          <a:endParaRPr lang="de-DE"/>
        </a:p>
      </dgm:t>
    </dgm:pt>
    <dgm:pt modelId="{141D79FE-4CCD-4385-86B7-A2E183FA1E46}" type="sibTrans" cxnId="{CE80F86A-387C-4CD7-A77F-514952249165}">
      <dgm:prSet/>
      <dgm:spPr/>
      <dgm:t>
        <a:bodyPr/>
        <a:lstStyle/>
        <a:p>
          <a:endParaRPr lang="de-DE"/>
        </a:p>
      </dgm:t>
    </dgm:pt>
    <dgm:pt modelId="{65D5FA63-EAFD-4385-BA04-19C9FEF5E734}">
      <dgm:prSet phldrT="[Text]" custT="1"/>
      <dgm:spPr/>
      <dgm:t>
        <a:bodyPr/>
        <a:lstStyle/>
        <a:p>
          <a:r>
            <a:rPr lang="de-DE" sz="1500" dirty="0"/>
            <a:t>Sensor</a:t>
          </a:r>
        </a:p>
      </dgm:t>
    </dgm:pt>
    <dgm:pt modelId="{8FDDCA63-5271-45AB-B3AB-6A93C65DEB6A}" type="parTrans" cxnId="{2D64DA81-AE9E-4F82-8282-C11D8500EB63}">
      <dgm:prSet/>
      <dgm:spPr/>
      <dgm:t>
        <a:bodyPr/>
        <a:lstStyle/>
        <a:p>
          <a:endParaRPr lang="de-DE"/>
        </a:p>
      </dgm:t>
    </dgm:pt>
    <dgm:pt modelId="{0FB4187C-8B9F-4D75-A968-2051B1E75540}" type="sibTrans" cxnId="{2D64DA81-AE9E-4F82-8282-C11D8500EB63}">
      <dgm:prSet/>
      <dgm:spPr/>
      <dgm:t>
        <a:bodyPr/>
        <a:lstStyle/>
        <a:p>
          <a:endParaRPr lang="de-DE"/>
        </a:p>
      </dgm:t>
    </dgm:pt>
    <dgm:pt modelId="{4D7F6317-E814-4295-885F-FE65EA0EA9D2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500" dirty="0"/>
            <a:t>CPU</a:t>
          </a:r>
        </a:p>
      </dgm:t>
    </dgm:pt>
    <dgm:pt modelId="{4A9571AF-E394-430C-8E4E-969AE5855035}" type="parTrans" cxnId="{DCB8A647-270E-4ABB-A868-24C770A8108C}">
      <dgm:prSet/>
      <dgm:spPr/>
      <dgm:t>
        <a:bodyPr/>
        <a:lstStyle/>
        <a:p>
          <a:endParaRPr lang="de-DE"/>
        </a:p>
      </dgm:t>
    </dgm:pt>
    <dgm:pt modelId="{C590E62B-99F8-4B66-8DE6-456DA8BAD81C}" type="sibTrans" cxnId="{DCB8A647-270E-4ABB-A868-24C770A8108C}">
      <dgm:prSet/>
      <dgm:spPr/>
      <dgm:t>
        <a:bodyPr/>
        <a:lstStyle/>
        <a:p>
          <a:endParaRPr lang="de-DE"/>
        </a:p>
      </dgm:t>
    </dgm:pt>
    <dgm:pt modelId="{A4F388C7-765D-46C5-A330-E56963C48EC4}" type="pres">
      <dgm:prSet presAssocID="{AEC3C1D0-5653-495B-BE28-3574BC6DB1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BDB46C-5D6B-49CA-95D4-0EDCB23E75AC}" type="pres">
      <dgm:prSet presAssocID="{DE358211-2321-4485-ADB2-09F5A4951159}" presName="hierRoot1" presStyleCnt="0">
        <dgm:presLayoutVars>
          <dgm:hierBranch val="init"/>
        </dgm:presLayoutVars>
      </dgm:prSet>
      <dgm:spPr/>
    </dgm:pt>
    <dgm:pt modelId="{86E9DA51-335F-46B1-AFCD-C93D3D17753D}" type="pres">
      <dgm:prSet presAssocID="{DE358211-2321-4485-ADB2-09F5A4951159}" presName="rootComposite1" presStyleCnt="0"/>
      <dgm:spPr/>
    </dgm:pt>
    <dgm:pt modelId="{B05C5B57-14E5-4E7C-A236-36438EC2F5F5}" type="pres">
      <dgm:prSet presAssocID="{DE358211-2321-4485-ADB2-09F5A4951159}" presName="rootText1" presStyleLbl="node0" presStyleIdx="0" presStyleCnt="1">
        <dgm:presLayoutVars>
          <dgm:chPref val="3"/>
        </dgm:presLayoutVars>
      </dgm:prSet>
      <dgm:spPr/>
    </dgm:pt>
    <dgm:pt modelId="{9F191786-60E1-4111-9224-0EB45D35A672}" type="pres">
      <dgm:prSet presAssocID="{DE358211-2321-4485-ADB2-09F5A4951159}" presName="rootConnector1" presStyleLbl="node1" presStyleIdx="0" presStyleCnt="0"/>
      <dgm:spPr/>
    </dgm:pt>
    <dgm:pt modelId="{41BB849E-81FD-40F1-ACA1-ADD3777D79DA}" type="pres">
      <dgm:prSet presAssocID="{DE358211-2321-4485-ADB2-09F5A4951159}" presName="hierChild2" presStyleCnt="0"/>
      <dgm:spPr/>
    </dgm:pt>
    <dgm:pt modelId="{C45A3BAA-6431-4AD3-AB78-BA6FC8CBCC7C}" type="pres">
      <dgm:prSet presAssocID="{0A6D2331-E4B2-42C7-9BF0-DAAA5DBC0F4A}" presName="Name37" presStyleLbl="parChTrans1D2" presStyleIdx="0" presStyleCnt="2"/>
      <dgm:spPr/>
    </dgm:pt>
    <dgm:pt modelId="{A3C099DC-6729-40B1-A1F6-9F9068EAE02D}" type="pres">
      <dgm:prSet presAssocID="{615323C1-F203-4B5F-BCB8-46469CE92497}" presName="hierRoot2" presStyleCnt="0">
        <dgm:presLayoutVars>
          <dgm:hierBranch val="init"/>
        </dgm:presLayoutVars>
      </dgm:prSet>
      <dgm:spPr/>
    </dgm:pt>
    <dgm:pt modelId="{9BA296E2-CF3C-401C-9E25-738F1DCAEDED}" type="pres">
      <dgm:prSet presAssocID="{615323C1-F203-4B5F-BCB8-46469CE92497}" presName="rootComposite" presStyleCnt="0"/>
      <dgm:spPr/>
    </dgm:pt>
    <dgm:pt modelId="{08E6DE4E-5D14-462A-96ED-E70AF9E20895}" type="pres">
      <dgm:prSet presAssocID="{615323C1-F203-4B5F-BCB8-46469CE92497}" presName="rootText" presStyleLbl="node2" presStyleIdx="0" presStyleCnt="2">
        <dgm:presLayoutVars>
          <dgm:chPref val="3"/>
        </dgm:presLayoutVars>
      </dgm:prSet>
      <dgm:spPr/>
    </dgm:pt>
    <dgm:pt modelId="{719B0BAE-A9FA-4F61-A649-FD2E465A34F0}" type="pres">
      <dgm:prSet presAssocID="{615323C1-F203-4B5F-BCB8-46469CE92497}" presName="rootConnector" presStyleLbl="node2" presStyleIdx="0" presStyleCnt="2"/>
      <dgm:spPr/>
    </dgm:pt>
    <dgm:pt modelId="{95427294-80EB-4CFE-9D00-7EDA4B8AF996}" type="pres">
      <dgm:prSet presAssocID="{615323C1-F203-4B5F-BCB8-46469CE92497}" presName="hierChild4" presStyleCnt="0"/>
      <dgm:spPr/>
    </dgm:pt>
    <dgm:pt modelId="{72D04778-2107-4AC8-AD5C-2E1DFCE59B70}" type="pres">
      <dgm:prSet presAssocID="{56705689-DE7E-43E3-B713-25218D735D39}" presName="Name37" presStyleLbl="parChTrans1D3" presStyleIdx="0" presStyleCnt="2"/>
      <dgm:spPr/>
    </dgm:pt>
    <dgm:pt modelId="{00BC444F-70CE-47F7-BD28-2E3EECE57B71}" type="pres">
      <dgm:prSet presAssocID="{F20F1249-2F9F-4A86-A8AD-B8F6DB1E3AE0}" presName="hierRoot2" presStyleCnt="0">
        <dgm:presLayoutVars>
          <dgm:hierBranch val="init"/>
        </dgm:presLayoutVars>
      </dgm:prSet>
      <dgm:spPr/>
    </dgm:pt>
    <dgm:pt modelId="{4A2282E7-ED0B-4C09-B50D-E43F927AB8B9}" type="pres">
      <dgm:prSet presAssocID="{F20F1249-2F9F-4A86-A8AD-B8F6DB1E3AE0}" presName="rootComposite" presStyleCnt="0"/>
      <dgm:spPr/>
    </dgm:pt>
    <dgm:pt modelId="{934C9D58-4B97-40DB-A63F-2B09A7AAA28A}" type="pres">
      <dgm:prSet presAssocID="{F20F1249-2F9F-4A86-A8AD-B8F6DB1E3AE0}" presName="rootText" presStyleLbl="node3" presStyleIdx="0" presStyleCnt="2">
        <dgm:presLayoutVars>
          <dgm:chPref val="3"/>
        </dgm:presLayoutVars>
      </dgm:prSet>
      <dgm:spPr/>
    </dgm:pt>
    <dgm:pt modelId="{B001E477-C50F-489A-978F-74EF90D18DAC}" type="pres">
      <dgm:prSet presAssocID="{F20F1249-2F9F-4A86-A8AD-B8F6DB1E3AE0}" presName="rootConnector" presStyleLbl="node3" presStyleIdx="0" presStyleCnt="2"/>
      <dgm:spPr/>
    </dgm:pt>
    <dgm:pt modelId="{616372E0-AB37-468E-9697-CD44767D8D7E}" type="pres">
      <dgm:prSet presAssocID="{F20F1249-2F9F-4A86-A8AD-B8F6DB1E3AE0}" presName="hierChild4" presStyleCnt="0"/>
      <dgm:spPr/>
    </dgm:pt>
    <dgm:pt modelId="{680851E4-9469-4F15-A22C-0968C5501AD4}" type="pres">
      <dgm:prSet presAssocID="{F20F1249-2F9F-4A86-A8AD-B8F6DB1E3AE0}" presName="hierChild5" presStyleCnt="0"/>
      <dgm:spPr/>
    </dgm:pt>
    <dgm:pt modelId="{05B89C3C-3BF4-47A6-9BFC-C91D7740A0F4}" type="pres">
      <dgm:prSet presAssocID="{8FDDCA63-5271-45AB-B3AB-6A93C65DEB6A}" presName="Name37" presStyleLbl="parChTrans1D3" presStyleIdx="1" presStyleCnt="2"/>
      <dgm:spPr/>
    </dgm:pt>
    <dgm:pt modelId="{B33F7606-31C5-4552-ACA8-B9F1E0E543CF}" type="pres">
      <dgm:prSet presAssocID="{65D5FA63-EAFD-4385-BA04-19C9FEF5E734}" presName="hierRoot2" presStyleCnt="0">
        <dgm:presLayoutVars>
          <dgm:hierBranch val="init"/>
        </dgm:presLayoutVars>
      </dgm:prSet>
      <dgm:spPr/>
    </dgm:pt>
    <dgm:pt modelId="{152A74DB-FB4B-4898-BC4F-41ADE38E91FC}" type="pres">
      <dgm:prSet presAssocID="{65D5FA63-EAFD-4385-BA04-19C9FEF5E734}" presName="rootComposite" presStyleCnt="0"/>
      <dgm:spPr/>
    </dgm:pt>
    <dgm:pt modelId="{9F7946A8-3C22-43A4-AB05-F9D4D55E14F4}" type="pres">
      <dgm:prSet presAssocID="{65D5FA63-EAFD-4385-BA04-19C9FEF5E734}" presName="rootText" presStyleLbl="node3" presStyleIdx="1" presStyleCnt="2">
        <dgm:presLayoutVars>
          <dgm:chPref val="3"/>
        </dgm:presLayoutVars>
      </dgm:prSet>
      <dgm:spPr/>
    </dgm:pt>
    <dgm:pt modelId="{D8CD12D6-DC1F-463A-864D-82918B914947}" type="pres">
      <dgm:prSet presAssocID="{65D5FA63-EAFD-4385-BA04-19C9FEF5E734}" presName="rootConnector" presStyleLbl="node3" presStyleIdx="1" presStyleCnt="2"/>
      <dgm:spPr/>
    </dgm:pt>
    <dgm:pt modelId="{10461356-CBB1-4CCE-A59D-18C7903956D1}" type="pres">
      <dgm:prSet presAssocID="{65D5FA63-EAFD-4385-BA04-19C9FEF5E734}" presName="hierChild4" presStyleCnt="0"/>
      <dgm:spPr/>
    </dgm:pt>
    <dgm:pt modelId="{6D03A82F-D994-49D6-A5F2-46CF4270730B}" type="pres">
      <dgm:prSet presAssocID="{65D5FA63-EAFD-4385-BA04-19C9FEF5E734}" presName="hierChild5" presStyleCnt="0"/>
      <dgm:spPr/>
    </dgm:pt>
    <dgm:pt modelId="{7124C236-4E8C-4800-A8F1-275102EE2C5F}" type="pres">
      <dgm:prSet presAssocID="{615323C1-F203-4B5F-BCB8-46469CE92497}" presName="hierChild5" presStyleCnt="0"/>
      <dgm:spPr/>
    </dgm:pt>
    <dgm:pt modelId="{4501F20F-AC15-4354-B770-1C441D96426B}" type="pres">
      <dgm:prSet presAssocID="{4A9571AF-E394-430C-8E4E-969AE5855035}" presName="Name37" presStyleLbl="parChTrans1D2" presStyleIdx="1" presStyleCnt="2"/>
      <dgm:spPr/>
    </dgm:pt>
    <dgm:pt modelId="{C3FB827A-32C5-47E6-B58A-F79057544BEE}" type="pres">
      <dgm:prSet presAssocID="{4D7F6317-E814-4295-885F-FE65EA0EA9D2}" presName="hierRoot2" presStyleCnt="0">
        <dgm:presLayoutVars>
          <dgm:hierBranch val="init"/>
        </dgm:presLayoutVars>
      </dgm:prSet>
      <dgm:spPr/>
    </dgm:pt>
    <dgm:pt modelId="{75815B61-DC9A-4354-BC5E-3614F2AF3A44}" type="pres">
      <dgm:prSet presAssocID="{4D7F6317-E814-4295-885F-FE65EA0EA9D2}" presName="rootComposite" presStyleCnt="0"/>
      <dgm:spPr/>
    </dgm:pt>
    <dgm:pt modelId="{E105CBC8-D83C-4123-A397-413A53C907C0}" type="pres">
      <dgm:prSet presAssocID="{4D7F6317-E814-4295-885F-FE65EA0EA9D2}" presName="rootText" presStyleLbl="node2" presStyleIdx="1" presStyleCnt="2" custLinFactNeighborX="5712">
        <dgm:presLayoutVars>
          <dgm:chPref val="3"/>
        </dgm:presLayoutVars>
      </dgm:prSet>
      <dgm:spPr/>
    </dgm:pt>
    <dgm:pt modelId="{6120384D-7887-45A1-9A3C-6F99F52D616A}" type="pres">
      <dgm:prSet presAssocID="{4D7F6317-E814-4295-885F-FE65EA0EA9D2}" presName="rootConnector" presStyleLbl="node2" presStyleIdx="1" presStyleCnt="2"/>
      <dgm:spPr/>
    </dgm:pt>
    <dgm:pt modelId="{8F5FA2DE-830C-44BC-A602-90A8DE6450FC}" type="pres">
      <dgm:prSet presAssocID="{4D7F6317-E814-4295-885F-FE65EA0EA9D2}" presName="hierChild4" presStyleCnt="0"/>
      <dgm:spPr/>
    </dgm:pt>
    <dgm:pt modelId="{06E46244-F90A-4A8C-945D-C88C2B9AB762}" type="pres">
      <dgm:prSet presAssocID="{4D7F6317-E814-4295-885F-FE65EA0EA9D2}" presName="hierChild5" presStyleCnt="0"/>
      <dgm:spPr/>
    </dgm:pt>
    <dgm:pt modelId="{8CD5877B-DF40-4C43-9F00-2E338A87A8B2}" type="pres">
      <dgm:prSet presAssocID="{DE358211-2321-4485-ADB2-09F5A4951159}" presName="hierChild3" presStyleCnt="0"/>
      <dgm:spPr/>
    </dgm:pt>
  </dgm:ptLst>
  <dgm:cxnLst>
    <dgm:cxn modelId="{63B7EF27-2831-44CF-A265-60CCF69BBB24}" type="presOf" srcId="{615323C1-F203-4B5F-BCB8-46469CE92497}" destId="{719B0BAE-A9FA-4F61-A649-FD2E465A34F0}" srcOrd="1" destOrd="0" presId="urn:microsoft.com/office/officeart/2005/8/layout/orgChart1"/>
    <dgm:cxn modelId="{1FAAC135-12D2-42E6-A846-351425B33A44}" type="presOf" srcId="{56705689-DE7E-43E3-B713-25218D735D39}" destId="{72D04778-2107-4AC8-AD5C-2E1DFCE59B70}" srcOrd="0" destOrd="0" presId="urn:microsoft.com/office/officeart/2005/8/layout/orgChart1"/>
    <dgm:cxn modelId="{9DEA5636-65BF-4837-8365-FE547CF0CB42}" type="presOf" srcId="{65D5FA63-EAFD-4385-BA04-19C9FEF5E734}" destId="{D8CD12D6-DC1F-463A-864D-82918B914947}" srcOrd="1" destOrd="0" presId="urn:microsoft.com/office/officeart/2005/8/layout/orgChart1"/>
    <dgm:cxn modelId="{D56F8336-8C6A-47E7-846E-1B847729A40F}" type="presOf" srcId="{F20F1249-2F9F-4A86-A8AD-B8F6DB1E3AE0}" destId="{B001E477-C50F-489A-978F-74EF90D18DAC}" srcOrd="1" destOrd="0" presId="urn:microsoft.com/office/officeart/2005/8/layout/orgChart1"/>
    <dgm:cxn modelId="{505B1844-4F7B-4DE8-8AA7-CC00594F7946}" type="presOf" srcId="{8FDDCA63-5271-45AB-B3AB-6A93C65DEB6A}" destId="{05B89C3C-3BF4-47A6-9BFC-C91D7740A0F4}" srcOrd="0" destOrd="0" presId="urn:microsoft.com/office/officeart/2005/8/layout/orgChart1"/>
    <dgm:cxn modelId="{C2A11865-B532-4386-A976-23B05212CCAC}" type="presOf" srcId="{AEC3C1D0-5653-495B-BE28-3574BC6DB1B4}" destId="{A4F388C7-765D-46C5-A330-E56963C48EC4}" srcOrd="0" destOrd="0" presId="urn:microsoft.com/office/officeart/2005/8/layout/orgChart1"/>
    <dgm:cxn modelId="{DCB8A647-270E-4ABB-A868-24C770A8108C}" srcId="{DE358211-2321-4485-ADB2-09F5A4951159}" destId="{4D7F6317-E814-4295-885F-FE65EA0EA9D2}" srcOrd="1" destOrd="0" parTransId="{4A9571AF-E394-430C-8E4E-969AE5855035}" sibTransId="{C590E62B-99F8-4B66-8DE6-456DA8BAD81C}"/>
    <dgm:cxn modelId="{CE80F86A-387C-4CD7-A77F-514952249165}" srcId="{615323C1-F203-4B5F-BCB8-46469CE92497}" destId="{F20F1249-2F9F-4A86-A8AD-B8F6DB1E3AE0}" srcOrd="0" destOrd="0" parTransId="{56705689-DE7E-43E3-B713-25218D735D39}" sibTransId="{141D79FE-4CCD-4385-86B7-A2E183FA1E46}"/>
    <dgm:cxn modelId="{95556E4B-F36F-4A38-BCE0-F537C7963A96}" type="presOf" srcId="{4A9571AF-E394-430C-8E4E-969AE5855035}" destId="{4501F20F-AC15-4354-B770-1C441D96426B}" srcOrd="0" destOrd="0" presId="urn:microsoft.com/office/officeart/2005/8/layout/orgChart1"/>
    <dgm:cxn modelId="{FB6DF870-0188-4A35-A2A8-074AD3E9D2B0}" type="presOf" srcId="{DE358211-2321-4485-ADB2-09F5A4951159}" destId="{B05C5B57-14E5-4E7C-A236-36438EC2F5F5}" srcOrd="0" destOrd="0" presId="urn:microsoft.com/office/officeart/2005/8/layout/orgChart1"/>
    <dgm:cxn modelId="{8740E359-95BB-4C00-AD4C-909CC7B952A8}" srcId="{AEC3C1D0-5653-495B-BE28-3574BC6DB1B4}" destId="{DE358211-2321-4485-ADB2-09F5A4951159}" srcOrd="0" destOrd="0" parTransId="{BA78B1D5-069A-4D08-BBFC-580B8A47B362}" sibTransId="{7B0B09C1-1BED-4144-AF10-9A4113A321CA}"/>
    <dgm:cxn modelId="{2D64DA81-AE9E-4F82-8282-C11D8500EB63}" srcId="{615323C1-F203-4B5F-BCB8-46469CE92497}" destId="{65D5FA63-EAFD-4385-BA04-19C9FEF5E734}" srcOrd="1" destOrd="0" parTransId="{8FDDCA63-5271-45AB-B3AB-6A93C65DEB6A}" sibTransId="{0FB4187C-8B9F-4D75-A968-2051B1E75540}"/>
    <dgm:cxn modelId="{7F50F9A7-A73C-4E0F-B6E3-018F0AB64500}" type="presOf" srcId="{4D7F6317-E814-4295-885F-FE65EA0EA9D2}" destId="{6120384D-7887-45A1-9A3C-6F99F52D616A}" srcOrd="1" destOrd="0" presId="urn:microsoft.com/office/officeart/2005/8/layout/orgChart1"/>
    <dgm:cxn modelId="{C8E8E6AE-B3BB-4406-9EA9-7189D44DDA61}" srcId="{DE358211-2321-4485-ADB2-09F5A4951159}" destId="{615323C1-F203-4B5F-BCB8-46469CE92497}" srcOrd="0" destOrd="0" parTransId="{0A6D2331-E4B2-42C7-9BF0-DAAA5DBC0F4A}" sibTransId="{9D763B2B-5D38-465B-8FE6-E9601BC1E23E}"/>
    <dgm:cxn modelId="{DD4A7BB0-16E5-4701-BB04-4E5284A4C883}" type="presOf" srcId="{65D5FA63-EAFD-4385-BA04-19C9FEF5E734}" destId="{9F7946A8-3C22-43A4-AB05-F9D4D55E14F4}" srcOrd="0" destOrd="0" presId="urn:microsoft.com/office/officeart/2005/8/layout/orgChart1"/>
    <dgm:cxn modelId="{581130B7-2424-488F-ADB2-C42A31F91BF0}" type="presOf" srcId="{4D7F6317-E814-4295-885F-FE65EA0EA9D2}" destId="{E105CBC8-D83C-4123-A397-413A53C907C0}" srcOrd="0" destOrd="0" presId="urn:microsoft.com/office/officeart/2005/8/layout/orgChart1"/>
    <dgm:cxn modelId="{1BB853B9-29A5-4F66-BB32-CEA942CCCAB9}" type="presOf" srcId="{DE358211-2321-4485-ADB2-09F5A4951159}" destId="{9F191786-60E1-4111-9224-0EB45D35A672}" srcOrd="1" destOrd="0" presId="urn:microsoft.com/office/officeart/2005/8/layout/orgChart1"/>
    <dgm:cxn modelId="{7D7A9AE3-796E-40B3-B908-7960BFB37A56}" type="presOf" srcId="{0A6D2331-E4B2-42C7-9BF0-DAAA5DBC0F4A}" destId="{C45A3BAA-6431-4AD3-AB78-BA6FC8CBCC7C}" srcOrd="0" destOrd="0" presId="urn:microsoft.com/office/officeart/2005/8/layout/orgChart1"/>
    <dgm:cxn modelId="{652D82E5-213E-4C87-9238-FF3D3E936316}" type="presOf" srcId="{615323C1-F203-4B5F-BCB8-46469CE92497}" destId="{08E6DE4E-5D14-462A-96ED-E70AF9E20895}" srcOrd="0" destOrd="0" presId="urn:microsoft.com/office/officeart/2005/8/layout/orgChart1"/>
    <dgm:cxn modelId="{4BD539FB-E9B2-45FC-BA2E-9A7CFE695D23}" type="presOf" srcId="{F20F1249-2F9F-4A86-A8AD-B8F6DB1E3AE0}" destId="{934C9D58-4B97-40DB-A63F-2B09A7AAA28A}" srcOrd="0" destOrd="0" presId="urn:microsoft.com/office/officeart/2005/8/layout/orgChart1"/>
    <dgm:cxn modelId="{15B43037-8243-4C9C-9EF5-54FACF579309}" type="presParOf" srcId="{A4F388C7-765D-46C5-A330-E56963C48EC4}" destId="{08BDB46C-5D6B-49CA-95D4-0EDCB23E75AC}" srcOrd="0" destOrd="0" presId="urn:microsoft.com/office/officeart/2005/8/layout/orgChart1"/>
    <dgm:cxn modelId="{91B9FEF1-0ADD-4BAE-B54D-DF139C1BA8C6}" type="presParOf" srcId="{08BDB46C-5D6B-49CA-95D4-0EDCB23E75AC}" destId="{86E9DA51-335F-46B1-AFCD-C93D3D17753D}" srcOrd="0" destOrd="0" presId="urn:microsoft.com/office/officeart/2005/8/layout/orgChart1"/>
    <dgm:cxn modelId="{6FF1C7AF-6910-41E4-B2F9-C03D75F4AB75}" type="presParOf" srcId="{86E9DA51-335F-46B1-AFCD-C93D3D17753D}" destId="{B05C5B57-14E5-4E7C-A236-36438EC2F5F5}" srcOrd="0" destOrd="0" presId="urn:microsoft.com/office/officeart/2005/8/layout/orgChart1"/>
    <dgm:cxn modelId="{8E606E4E-F6AC-4F1B-B6DB-0A1F6D12A891}" type="presParOf" srcId="{86E9DA51-335F-46B1-AFCD-C93D3D17753D}" destId="{9F191786-60E1-4111-9224-0EB45D35A672}" srcOrd="1" destOrd="0" presId="urn:microsoft.com/office/officeart/2005/8/layout/orgChart1"/>
    <dgm:cxn modelId="{7831654A-9989-490E-AEDD-651844331F1A}" type="presParOf" srcId="{08BDB46C-5D6B-49CA-95D4-0EDCB23E75AC}" destId="{41BB849E-81FD-40F1-ACA1-ADD3777D79DA}" srcOrd="1" destOrd="0" presId="urn:microsoft.com/office/officeart/2005/8/layout/orgChart1"/>
    <dgm:cxn modelId="{0C6157EA-EA4A-40CC-9A2C-5D100AC3B8A5}" type="presParOf" srcId="{41BB849E-81FD-40F1-ACA1-ADD3777D79DA}" destId="{C45A3BAA-6431-4AD3-AB78-BA6FC8CBCC7C}" srcOrd="0" destOrd="0" presId="urn:microsoft.com/office/officeart/2005/8/layout/orgChart1"/>
    <dgm:cxn modelId="{69D4F555-EBC2-422B-86FB-3C6ECCD6C27D}" type="presParOf" srcId="{41BB849E-81FD-40F1-ACA1-ADD3777D79DA}" destId="{A3C099DC-6729-40B1-A1F6-9F9068EAE02D}" srcOrd="1" destOrd="0" presId="urn:microsoft.com/office/officeart/2005/8/layout/orgChart1"/>
    <dgm:cxn modelId="{F4D57D5C-3C5A-4C29-8712-B7A1340A89C8}" type="presParOf" srcId="{A3C099DC-6729-40B1-A1F6-9F9068EAE02D}" destId="{9BA296E2-CF3C-401C-9E25-738F1DCAEDED}" srcOrd="0" destOrd="0" presId="urn:microsoft.com/office/officeart/2005/8/layout/orgChart1"/>
    <dgm:cxn modelId="{F35D67F4-D720-488A-ADA1-FA8D37558A71}" type="presParOf" srcId="{9BA296E2-CF3C-401C-9E25-738F1DCAEDED}" destId="{08E6DE4E-5D14-462A-96ED-E70AF9E20895}" srcOrd="0" destOrd="0" presId="urn:microsoft.com/office/officeart/2005/8/layout/orgChart1"/>
    <dgm:cxn modelId="{FEB25207-3306-40BF-9F53-8B407DEA3FFD}" type="presParOf" srcId="{9BA296E2-CF3C-401C-9E25-738F1DCAEDED}" destId="{719B0BAE-A9FA-4F61-A649-FD2E465A34F0}" srcOrd="1" destOrd="0" presId="urn:microsoft.com/office/officeart/2005/8/layout/orgChart1"/>
    <dgm:cxn modelId="{962F0869-F02B-412D-9E11-A2BD89CC50A0}" type="presParOf" srcId="{A3C099DC-6729-40B1-A1F6-9F9068EAE02D}" destId="{95427294-80EB-4CFE-9D00-7EDA4B8AF996}" srcOrd="1" destOrd="0" presId="urn:microsoft.com/office/officeart/2005/8/layout/orgChart1"/>
    <dgm:cxn modelId="{E5267FA3-9C61-44C0-B047-E7C132D43B32}" type="presParOf" srcId="{95427294-80EB-4CFE-9D00-7EDA4B8AF996}" destId="{72D04778-2107-4AC8-AD5C-2E1DFCE59B70}" srcOrd="0" destOrd="0" presId="urn:microsoft.com/office/officeart/2005/8/layout/orgChart1"/>
    <dgm:cxn modelId="{A9B6006B-7EA2-4FFF-B397-C814C29E4C93}" type="presParOf" srcId="{95427294-80EB-4CFE-9D00-7EDA4B8AF996}" destId="{00BC444F-70CE-47F7-BD28-2E3EECE57B71}" srcOrd="1" destOrd="0" presId="urn:microsoft.com/office/officeart/2005/8/layout/orgChart1"/>
    <dgm:cxn modelId="{8AAD78CF-5A9A-4C28-B514-F7EB2C7AA51E}" type="presParOf" srcId="{00BC444F-70CE-47F7-BD28-2E3EECE57B71}" destId="{4A2282E7-ED0B-4C09-B50D-E43F927AB8B9}" srcOrd="0" destOrd="0" presId="urn:microsoft.com/office/officeart/2005/8/layout/orgChart1"/>
    <dgm:cxn modelId="{7BC82FFC-13CB-4CA9-9598-0C4CD5F1AFFB}" type="presParOf" srcId="{4A2282E7-ED0B-4C09-B50D-E43F927AB8B9}" destId="{934C9D58-4B97-40DB-A63F-2B09A7AAA28A}" srcOrd="0" destOrd="0" presId="urn:microsoft.com/office/officeart/2005/8/layout/orgChart1"/>
    <dgm:cxn modelId="{DF0436B0-5FB6-407B-AC8A-DA0636BEA217}" type="presParOf" srcId="{4A2282E7-ED0B-4C09-B50D-E43F927AB8B9}" destId="{B001E477-C50F-489A-978F-74EF90D18DAC}" srcOrd="1" destOrd="0" presId="urn:microsoft.com/office/officeart/2005/8/layout/orgChart1"/>
    <dgm:cxn modelId="{62FE05A9-B1E7-40EB-A366-5D1062D0C3A6}" type="presParOf" srcId="{00BC444F-70CE-47F7-BD28-2E3EECE57B71}" destId="{616372E0-AB37-468E-9697-CD44767D8D7E}" srcOrd="1" destOrd="0" presId="urn:microsoft.com/office/officeart/2005/8/layout/orgChart1"/>
    <dgm:cxn modelId="{B32F8373-DE17-4B35-9051-2FE2D2BD643F}" type="presParOf" srcId="{00BC444F-70CE-47F7-BD28-2E3EECE57B71}" destId="{680851E4-9469-4F15-A22C-0968C5501AD4}" srcOrd="2" destOrd="0" presId="urn:microsoft.com/office/officeart/2005/8/layout/orgChart1"/>
    <dgm:cxn modelId="{7A5C2DE6-A15A-4C55-A788-1F6C29F1AA83}" type="presParOf" srcId="{95427294-80EB-4CFE-9D00-7EDA4B8AF996}" destId="{05B89C3C-3BF4-47A6-9BFC-C91D7740A0F4}" srcOrd="2" destOrd="0" presId="urn:microsoft.com/office/officeart/2005/8/layout/orgChart1"/>
    <dgm:cxn modelId="{72F6B4C2-B0B5-4675-A9A8-D1A0BAA716B0}" type="presParOf" srcId="{95427294-80EB-4CFE-9D00-7EDA4B8AF996}" destId="{B33F7606-31C5-4552-ACA8-B9F1E0E543CF}" srcOrd="3" destOrd="0" presId="urn:microsoft.com/office/officeart/2005/8/layout/orgChart1"/>
    <dgm:cxn modelId="{4AE2FAA9-0477-4FA5-9690-F87E63708DD3}" type="presParOf" srcId="{B33F7606-31C5-4552-ACA8-B9F1E0E543CF}" destId="{152A74DB-FB4B-4898-BC4F-41ADE38E91FC}" srcOrd="0" destOrd="0" presId="urn:microsoft.com/office/officeart/2005/8/layout/orgChart1"/>
    <dgm:cxn modelId="{175F2EAE-A121-4687-BA55-3E2D8C470078}" type="presParOf" srcId="{152A74DB-FB4B-4898-BC4F-41ADE38E91FC}" destId="{9F7946A8-3C22-43A4-AB05-F9D4D55E14F4}" srcOrd="0" destOrd="0" presId="urn:microsoft.com/office/officeart/2005/8/layout/orgChart1"/>
    <dgm:cxn modelId="{C0A9C0CF-F980-4AA9-9752-BA210B6C813F}" type="presParOf" srcId="{152A74DB-FB4B-4898-BC4F-41ADE38E91FC}" destId="{D8CD12D6-DC1F-463A-864D-82918B914947}" srcOrd="1" destOrd="0" presId="urn:microsoft.com/office/officeart/2005/8/layout/orgChart1"/>
    <dgm:cxn modelId="{F2DD0817-6E70-4663-8FD9-59DB8D166AE0}" type="presParOf" srcId="{B33F7606-31C5-4552-ACA8-B9F1E0E543CF}" destId="{10461356-CBB1-4CCE-A59D-18C7903956D1}" srcOrd="1" destOrd="0" presId="urn:microsoft.com/office/officeart/2005/8/layout/orgChart1"/>
    <dgm:cxn modelId="{5A684E06-B9CB-40F2-8515-1827F5D2EE44}" type="presParOf" srcId="{B33F7606-31C5-4552-ACA8-B9F1E0E543CF}" destId="{6D03A82F-D994-49D6-A5F2-46CF4270730B}" srcOrd="2" destOrd="0" presId="urn:microsoft.com/office/officeart/2005/8/layout/orgChart1"/>
    <dgm:cxn modelId="{16A086CE-BE23-4926-A8AA-2E6E498184BF}" type="presParOf" srcId="{A3C099DC-6729-40B1-A1F6-9F9068EAE02D}" destId="{7124C236-4E8C-4800-A8F1-275102EE2C5F}" srcOrd="2" destOrd="0" presId="urn:microsoft.com/office/officeart/2005/8/layout/orgChart1"/>
    <dgm:cxn modelId="{73DEC145-43CA-446B-9787-BF098E0A0D90}" type="presParOf" srcId="{41BB849E-81FD-40F1-ACA1-ADD3777D79DA}" destId="{4501F20F-AC15-4354-B770-1C441D96426B}" srcOrd="2" destOrd="0" presId="urn:microsoft.com/office/officeart/2005/8/layout/orgChart1"/>
    <dgm:cxn modelId="{D84814DD-BC05-45DC-A194-4737F473AED3}" type="presParOf" srcId="{41BB849E-81FD-40F1-ACA1-ADD3777D79DA}" destId="{C3FB827A-32C5-47E6-B58A-F79057544BEE}" srcOrd="3" destOrd="0" presId="urn:microsoft.com/office/officeart/2005/8/layout/orgChart1"/>
    <dgm:cxn modelId="{2E8F314C-D106-4C5B-8775-67AA9BC69C6E}" type="presParOf" srcId="{C3FB827A-32C5-47E6-B58A-F79057544BEE}" destId="{75815B61-DC9A-4354-BC5E-3614F2AF3A44}" srcOrd="0" destOrd="0" presId="urn:microsoft.com/office/officeart/2005/8/layout/orgChart1"/>
    <dgm:cxn modelId="{D5510B56-0023-4D92-869A-B45A17F97AEF}" type="presParOf" srcId="{75815B61-DC9A-4354-BC5E-3614F2AF3A44}" destId="{E105CBC8-D83C-4123-A397-413A53C907C0}" srcOrd="0" destOrd="0" presId="urn:microsoft.com/office/officeart/2005/8/layout/orgChart1"/>
    <dgm:cxn modelId="{5351A7A6-0B57-4752-848B-65356C753F64}" type="presParOf" srcId="{75815B61-DC9A-4354-BC5E-3614F2AF3A44}" destId="{6120384D-7887-45A1-9A3C-6F99F52D616A}" srcOrd="1" destOrd="0" presId="urn:microsoft.com/office/officeart/2005/8/layout/orgChart1"/>
    <dgm:cxn modelId="{532C3F32-653F-4DCA-87B4-F0911BBB8212}" type="presParOf" srcId="{C3FB827A-32C5-47E6-B58A-F79057544BEE}" destId="{8F5FA2DE-830C-44BC-A602-90A8DE6450FC}" srcOrd="1" destOrd="0" presId="urn:microsoft.com/office/officeart/2005/8/layout/orgChart1"/>
    <dgm:cxn modelId="{8AB256E0-FB5D-4E95-A1FB-185A7C3C713E}" type="presParOf" srcId="{C3FB827A-32C5-47E6-B58A-F79057544BEE}" destId="{06E46244-F90A-4A8C-945D-C88C2B9AB762}" srcOrd="2" destOrd="0" presId="urn:microsoft.com/office/officeart/2005/8/layout/orgChart1"/>
    <dgm:cxn modelId="{72DE0265-C234-4E48-A004-1409E6A541BD}" type="presParOf" srcId="{08BDB46C-5D6B-49CA-95D4-0EDCB23E75AC}" destId="{8CD5877B-DF40-4C43-9F00-2E338A87A8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C3C1D0-5653-495B-BE28-3574BC6DB1B4}" type="doc">
      <dgm:prSet loTypeId="urn:microsoft.com/office/officeart/2005/8/layout/orgChart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DE358211-2321-4485-ADB2-09F5A495115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ICH Unit</a:t>
          </a:r>
        </a:p>
      </dgm:t>
    </dgm:pt>
    <dgm:pt modelId="{BA78B1D5-069A-4D08-BBFC-580B8A47B362}" type="parTrans" cxnId="{8740E359-95BB-4C00-AD4C-909CC7B952A8}">
      <dgm:prSet/>
      <dgm:spPr/>
      <dgm:t>
        <a:bodyPr/>
        <a:lstStyle/>
        <a:p>
          <a:endParaRPr lang="de-DE"/>
        </a:p>
      </dgm:t>
    </dgm:pt>
    <dgm:pt modelId="{7B0B09C1-1BED-4144-AF10-9A4113A321CA}" type="sibTrans" cxnId="{8740E359-95BB-4C00-AD4C-909CC7B952A8}">
      <dgm:prSet/>
      <dgm:spPr/>
      <dgm:t>
        <a:bodyPr/>
        <a:lstStyle/>
        <a:p>
          <a:endParaRPr lang="de-DE"/>
        </a:p>
      </dgm:t>
    </dgm:pt>
    <dgm:pt modelId="{615323C1-F203-4B5F-BCB8-46469CE9249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 err="1"/>
            <a:t>HumiCap</a:t>
          </a:r>
          <a:endParaRPr lang="de-DE" dirty="0"/>
        </a:p>
      </dgm:t>
    </dgm:pt>
    <dgm:pt modelId="{0A6D2331-E4B2-42C7-9BF0-DAAA5DBC0F4A}" type="parTrans" cxnId="{C8E8E6AE-B3BB-4406-9EA9-7189D44DDA61}">
      <dgm:prSet/>
      <dgm:spPr/>
      <dgm:t>
        <a:bodyPr/>
        <a:lstStyle/>
        <a:p>
          <a:endParaRPr lang="de-DE"/>
        </a:p>
      </dgm:t>
    </dgm:pt>
    <dgm:pt modelId="{9D763B2B-5D38-465B-8FE6-E9601BC1E23E}" type="sibTrans" cxnId="{C8E8E6AE-B3BB-4406-9EA9-7189D44DDA61}">
      <dgm:prSet/>
      <dgm:spPr/>
      <dgm:t>
        <a:bodyPr/>
        <a:lstStyle/>
        <a:p>
          <a:endParaRPr lang="de-DE"/>
        </a:p>
      </dgm:t>
    </dgm:pt>
    <dgm:pt modelId="{F20F1249-2F9F-4A86-A8AD-B8F6DB1E3AE0}">
      <dgm:prSet phldrT="[Text]"/>
      <dgm:spPr/>
      <dgm:t>
        <a:bodyPr/>
        <a:lstStyle/>
        <a:p>
          <a:r>
            <a:rPr lang="de-DE" dirty="0"/>
            <a:t>RH Sensor</a:t>
          </a:r>
        </a:p>
      </dgm:t>
    </dgm:pt>
    <dgm:pt modelId="{56705689-DE7E-43E3-B713-25218D735D39}" type="parTrans" cxnId="{CE80F86A-387C-4CD7-A77F-514952249165}">
      <dgm:prSet/>
      <dgm:spPr/>
      <dgm:t>
        <a:bodyPr/>
        <a:lstStyle/>
        <a:p>
          <a:endParaRPr lang="de-DE"/>
        </a:p>
      </dgm:t>
    </dgm:pt>
    <dgm:pt modelId="{141D79FE-4CCD-4385-86B7-A2E183FA1E46}" type="sibTrans" cxnId="{CE80F86A-387C-4CD7-A77F-514952249165}">
      <dgm:prSet/>
      <dgm:spPr/>
      <dgm:t>
        <a:bodyPr/>
        <a:lstStyle/>
        <a:p>
          <a:endParaRPr lang="de-DE"/>
        </a:p>
      </dgm:t>
    </dgm:pt>
    <dgm:pt modelId="{65D5FA63-EAFD-4385-BA04-19C9FEF5E734}">
      <dgm:prSet phldrT="[Text]"/>
      <dgm:spPr/>
      <dgm:t>
        <a:bodyPr/>
        <a:lstStyle/>
        <a:p>
          <a:r>
            <a:rPr lang="de-DE" dirty="0"/>
            <a:t>PT100 Sensor</a:t>
          </a:r>
        </a:p>
      </dgm:t>
    </dgm:pt>
    <dgm:pt modelId="{8FDDCA63-5271-45AB-B3AB-6A93C65DEB6A}" type="parTrans" cxnId="{2D64DA81-AE9E-4F82-8282-C11D8500EB63}">
      <dgm:prSet/>
      <dgm:spPr/>
      <dgm:t>
        <a:bodyPr/>
        <a:lstStyle/>
        <a:p>
          <a:endParaRPr lang="de-DE"/>
        </a:p>
      </dgm:t>
    </dgm:pt>
    <dgm:pt modelId="{0FB4187C-8B9F-4D75-A968-2051B1E75540}" type="sibTrans" cxnId="{2D64DA81-AE9E-4F82-8282-C11D8500EB63}">
      <dgm:prSet/>
      <dgm:spPr/>
      <dgm:t>
        <a:bodyPr/>
        <a:lstStyle/>
        <a:p>
          <a:endParaRPr lang="de-DE"/>
        </a:p>
      </dgm:t>
    </dgm:pt>
    <dgm:pt modelId="{4D7F6317-E814-4295-885F-FE65EA0EA9D2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Transmitterbox</a:t>
          </a:r>
        </a:p>
      </dgm:t>
    </dgm:pt>
    <dgm:pt modelId="{4A9571AF-E394-430C-8E4E-969AE5855035}" type="parTrans" cxnId="{DCB8A647-270E-4ABB-A868-24C770A8108C}">
      <dgm:prSet/>
      <dgm:spPr/>
      <dgm:t>
        <a:bodyPr/>
        <a:lstStyle/>
        <a:p>
          <a:endParaRPr lang="de-DE"/>
        </a:p>
      </dgm:t>
    </dgm:pt>
    <dgm:pt modelId="{C590E62B-99F8-4B66-8DE6-456DA8BAD81C}" type="sibTrans" cxnId="{DCB8A647-270E-4ABB-A868-24C770A8108C}">
      <dgm:prSet/>
      <dgm:spPr/>
      <dgm:t>
        <a:bodyPr/>
        <a:lstStyle/>
        <a:p>
          <a:endParaRPr lang="de-DE"/>
        </a:p>
      </dgm:t>
    </dgm:pt>
    <dgm:pt modelId="{A4F388C7-765D-46C5-A330-E56963C48EC4}" type="pres">
      <dgm:prSet presAssocID="{AEC3C1D0-5653-495B-BE28-3574BC6DB1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BDB46C-5D6B-49CA-95D4-0EDCB23E75AC}" type="pres">
      <dgm:prSet presAssocID="{DE358211-2321-4485-ADB2-09F5A4951159}" presName="hierRoot1" presStyleCnt="0">
        <dgm:presLayoutVars>
          <dgm:hierBranch val="init"/>
        </dgm:presLayoutVars>
      </dgm:prSet>
      <dgm:spPr/>
    </dgm:pt>
    <dgm:pt modelId="{86E9DA51-335F-46B1-AFCD-C93D3D17753D}" type="pres">
      <dgm:prSet presAssocID="{DE358211-2321-4485-ADB2-09F5A4951159}" presName="rootComposite1" presStyleCnt="0"/>
      <dgm:spPr/>
    </dgm:pt>
    <dgm:pt modelId="{B05C5B57-14E5-4E7C-A236-36438EC2F5F5}" type="pres">
      <dgm:prSet presAssocID="{DE358211-2321-4485-ADB2-09F5A4951159}" presName="rootText1" presStyleLbl="node0" presStyleIdx="0" presStyleCnt="1">
        <dgm:presLayoutVars>
          <dgm:chPref val="3"/>
        </dgm:presLayoutVars>
      </dgm:prSet>
      <dgm:spPr/>
    </dgm:pt>
    <dgm:pt modelId="{9F191786-60E1-4111-9224-0EB45D35A672}" type="pres">
      <dgm:prSet presAssocID="{DE358211-2321-4485-ADB2-09F5A4951159}" presName="rootConnector1" presStyleLbl="node1" presStyleIdx="0" presStyleCnt="0"/>
      <dgm:spPr/>
    </dgm:pt>
    <dgm:pt modelId="{41BB849E-81FD-40F1-ACA1-ADD3777D79DA}" type="pres">
      <dgm:prSet presAssocID="{DE358211-2321-4485-ADB2-09F5A4951159}" presName="hierChild2" presStyleCnt="0"/>
      <dgm:spPr/>
    </dgm:pt>
    <dgm:pt modelId="{C45A3BAA-6431-4AD3-AB78-BA6FC8CBCC7C}" type="pres">
      <dgm:prSet presAssocID="{0A6D2331-E4B2-42C7-9BF0-DAAA5DBC0F4A}" presName="Name37" presStyleLbl="parChTrans1D2" presStyleIdx="0" presStyleCnt="2"/>
      <dgm:spPr/>
    </dgm:pt>
    <dgm:pt modelId="{A3C099DC-6729-40B1-A1F6-9F9068EAE02D}" type="pres">
      <dgm:prSet presAssocID="{615323C1-F203-4B5F-BCB8-46469CE92497}" presName="hierRoot2" presStyleCnt="0">
        <dgm:presLayoutVars>
          <dgm:hierBranch val="init"/>
        </dgm:presLayoutVars>
      </dgm:prSet>
      <dgm:spPr/>
    </dgm:pt>
    <dgm:pt modelId="{9BA296E2-CF3C-401C-9E25-738F1DCAEDED}" type="pres">
      <dgm:prSet presAssocID="{615323C1-F203-4B5F-BCB8-46469CE92497}" presName="rootComposite" presStyleCnt="0"/>
      <dgm:spPr/>
    </dgm:pt>
    <dgm:pt modelId="{08E6DE4E-5D14-462A-96ED-E70AF9E20895}" type="pres">
      <dgm:prSet presAssocID="{615323C1-F203-4B5F-BCB8-46469CE92497}" presName="rootText" presStyleLbl="node2" presStyleIdx="0" presStyleCnt="2">
        <dgm:presLayoutVars>
          <dgm:chPref val="3"/>
        </dgm:presLayoutVars>
      </dgm:prSet>
      <dgm:spPr/>
    </dgm:pt>
    <dgm:pt modelId="{719B0BAE-A9FA-4F61-A649-FD2E465A34F0}" type="pres">
      <dgm:prSet presAssocID="{615323C1-F203-4B5F-BCB8-46469CE92497}" presName="rootConnector" presStyleLbl="node2" presStyleIdx="0" presStyleCnt="2"/>
      <dgm:spPr/>
    </dgm:pt>
    <dgm:pt modelId="{95427294-80EB-4CFE-9D00-7EDA4B8AF996}" type="pres">
      <dgm:prSet presAssocID="{615323C1-F203-4B5F-BCB8-46469CE92497}" presName="hierChild4" presStyleCnt="0"/>
      <dgm:spPr/>
    </dgm:pt>
    <dgm:pt modelId="{72D04778-2107-4AC8-AD5C-2E1DFCE59B70}" type="pres">
      <dgm:prSet presAssocID="{56705689-DE7E-43E3-B713-25218D735D39}" presName="Name37" presStyleLbl="parChTrans1D3" presStyleIdx="0" presStyleCnt="2"/>
      <dgm:spPr/>
    </dgm:pt>
    <dgm:pt modelId="{00BC444F-70CE-47F7-BD28-2E3EECE57B71}" type="pres">
      <dgm:prSet presAssocID="{F20F1249-2F9F-4A86-A8AD-B8F6DB1E3AE0}" presName="hierRoot2" presStyleCnt="0">
        <dgm:presLayoutVars>
          <dgm:hierBranch val="init"/>
        </dgm:presLayoutVars>
      </dgm:prSet>
      <dgm:spPr/>
    </dgm:pt>
    <dgm:pt modelId="{4A2282E7-ED0B-4C09-B50D-E43F927AB8B9}" type="pres">
      <dgm:prSet presAssocID="{F20F1249-2F9F-4A86-A8AD-B8F6DB1E3AE0}" presName="rootComposite" presStyleCnt="0"/>
      <dgm:spPr/>
    </dgm:pt>
    <dgm:pt modelId="{934C9D58-4B97-40DB-A63F-2B09A7AAA28A}" type="pres">
      <dgm:prSet presAssocID="{F20F1249-2F9F-4A86-A8AD-B8F6DB1E3AE0}" presName="rootText" presStyleLbl="node3" presStyleIdx="0" presStyleCnt="2">
        <dgm:presLayoutVars>
          <dgm:chPref val="3"/>
        </dgm:presLayoutVars>
      </dgm:prSet>
      <dgm:spPr/>
    </dgm:pt>
    <dgm:pt modelId="{B001E477-C50F-489A-978F-74EF90D18DAC}" type="pres">
      <dgm:prSet presAssocID="{F20F1249-2F9F-4A86-A8AD-B8F6DB1E3AE0}" presName="rootConnector" presStyleLbl="node3" presStyleIdx="0" presStyleCnt="2"/>
      <dgm:spPr/>
    </dgm:pt>
    <dgm:pt modelId="{616372E0-AB37-468E-9697-CD44767D8D7E}" type="pres">
      <dgm:prSet presAssocID="{F20F1249-2F9F-4A86-A8AD-B8F6DB1E3AE0}" presName="hierChild4" presStyleCnt="0"/>
      <dgm:spPr/>
    </dgm:pt>
    <dgm:pt modelId="{680851E4-9469-4F15-A22C-0968C5501AD4}" type="pres">
      <dgm:prSet presAssocID="{F20F1249-2F9F-4A86-A8AD-B8F6DB1E3AE0}" presName="hierChild5" presStyleCnt="0"/>
      <dgm:spPr/>
    </dgm:pt>
    <dgm:pt modelId="{05B89C3C-3BF4-47A6-9BFC-C91D7740A0F4}" type="pres">
      <dgm:prSet presAssocID="{8FDDCA63-5271-45AB-B3AB-6A93C65DEB6A}" presName="Name37" presStyleLbl="parChTrans1D3" presStyleIdx="1" presStyleCnt="2"/>
      <dgm:spPr/>
    </dgm:pt>
    <dgm:pt modelId="{B33F7606-31C5-4552-ACA8-B9F1E0E543CF}" type="pres">
      <dgm:prSet presAssocID="{65D5FA63-EAFD-4385-BA04-19C9FEF5E734}" presName="hierRoot2" presStyleCnt="0">
        <dgm:presLayoutVars>
          <dgm:hierBranch val="init"/>
        </dgm:presLayoutVars>
      </dgm:prSet>
      <dgm:spPr/>
    </dgm:pt>
    <dgm:pt modelId="{152A74DB-FB4B-4898-BC4F-41ADE38E91FC}" type="pres">
      <dgm:prSet presAssocID="{65D5FA63-EAFD-4385-BA04-19C9FEF5E734}" presName="rootComposite" presStyleCnt="0"/>
      <dgm:spPr/>
    </dgm:pt>
    <dgm:pt modelId="{9F7946A8-3C22-43A4-AB05-F9D4D55E14F4}" type="pres">
      <dgm:prSet presAssocID="{65D5FA63-EAFD-4385-BA04-19C9FEF5E734}" presName="rootText" presStyleLbl="node3" presStyleIdx="1" presStyleCnt="2">
        <dgm:presLayoutVars>
          <dgm:chPref val="3"/>
        </dgm:presLayoutVars>
      </dgm:prSet>
      <dgm:spPr/>
    </dgm:pt>
    <dgm:pt modelId="{D8CD12D6-DC1F-463A-864D-82918B914947}" type="pres">
      <dgm:prSet presAssocID="{65D5FA63-EAFD-4385-BA04-19C9FEF5E734}" presName="rootConnector" presStyleLbl="node3" presStyleIdx="1" presStyleCnt="2"/>
      <dgm:spPr/>
    </dgm:pt>
    <dgm:pt modelId="{10461356-CBB1-4CCE-A59D-18C7903956D1}" type="pres">
      <dgm:prSet presAssocID="{65D5FA63-EAFD-4385-BA04-19C9FEF5E734}" presName="hierChild4" presStyleCnt="0"/>
      <dgm:spPr/>
    </dgm:pt>
    <dgm:pt modelId="{6D03A82F-D994-49D6-A5F2-46CF4270730B}" type="pres">
      <dgm:prSet presAssocID="{65D5FA63-EAFD-4385-BA04-19C9FEF5E734}" presName="hierChild5" presStyleCnt="0"/>
      <dgm:spPr/>
    </dgm:pt>
    <dgm:pt modelId="{7124C236-4E8C-4800-A8F1-275102EE2C5F}" type="pres">
      <dgm:prSet presAssocID="{615323C1-F203-4B5F-BCB8-46469CE92497}" presName="hierChild5" presStyleCnt="0"/>
      <dgm:spPr/>
    </dgm:pt>
    <dgm:pt modelId="{4501F20F-AC15-4354-B770-1C441D96426B}" type="pres">
      <dgm:prSet presAssocID="{4A9571AF-E394-430C-8E4E-969AE5855035}" presName="Name37" presStyleLbl="parChTrans1D2" presStyleIdx="1" presStyleCnt="2"/>
      <dgm:spPr/>
    </dgm:pt>
    <dgm:pt modelId="{C3FB827A-32C5-47E6-B58A-F79057544BEE}" type="pres">
      <dgm:prSet presAssocID="{4D7F6317-E814-4295-885F-FE65EA0EA9D2}" presName="hierRoot2" presStyleCnt="0">
        <dgm:presLayoutVars>
          <dgm:hierBranch val="init"/>
        </dgm:presLayoutVars>
      </dgm:prSet>
      <dgm:spPr/>
    </dgm:pt>
    <dgm:pt modelId="{75815B61-DC9A-4354-BC5E-3614F2AF3A44}" type="pres">
      <dgm:prSet presAssocID="{4D7F6317-E814-4295-885F-FE65EA0EA9D2}" presName="rootComposite" presStyleCnt="0"/>
      <dgm:spPr/>
    </dgm:pt>
    <dgm:pt modelId="{E105CBC8-D83C-4123-A397-413A53C907C0}" type="pres">
      <dgm:prSet presAssocID="{4D7F6317-E814-4295-885F-FE65EA0EA9D2}" presName="rootText" presStyleLbl="node2" presStyleIdx="1" presStyleCnt="2" custLinFactNeighborX="5712">
        <dgm:presLayoutVars>
          <dgm:chPref val="3"/>
        </dgm:presLayoutVars>
      </dgm:prSet>
      <dgm:spPr/>
    </dgm:pt>
    <dgm:pt modelId="{6120384D-7887-45A1-9A3C-6F99F52D616A}" type="pres">
      <dgm:prSet presAssocID="{4D7F6317-E814-4295-885F-FE65EA0EA9D2}" presName="rootConnector" presStyleLbl="node2" presStyleIdx="1" presStyleCnt="2"/>
      <dgm:spPr/>
    </dgm:pt>
    <dgm:pt modelId="{8F5FA2DE-830C-44BC-A602-90A8DE6450FC}" type="pres">
      <dgm:prSet presAssocID="{4D7F6317-E814-4295-885F-FE65EA0EA9D2}" presName="hierChild4" presStyleCnt="0"/>
      <dgm:spPr/>
    </dgm:pt>
    <dgm:pt modelId="{06E46244-F90A-4A8C-945D-C88C2B9AB762}" type="pres">
      <dgm:prSet presAssocID="{4D7F6317-E814-4295-885F-FE65EA0EA9D2}" presName="hierChild5" presStyleCnt="0"/>
      <dgm:spPr/>
    </dgm:pt>
    <dgm:pt modelId="{8CD5877B-DF40-4C43-9F00-2E338A87A8B2}" type="pres">
      <dgm:prSet presAssocID="{DE358211-2321-4485-ADB2-09F5A4951159}" presName="hierChild3" presStyleCnt="0"/>
      <dgm:spPr/>
    </dgm:pt>
  </dgm:ptLst>
  <dgm:cxnLst>
    <dgm:cxn modelId="{63B7EF27-2831-44CF-A265-60CCF69BBB24}" type="presOf" srcId="{615323C1-F203-4B5F-BCB8-46469CE92497}" destId="{719B0BAE-A9FA-4F61-A649-FD2E465A34F0}" srcOrd="1" destOrd="0" presId="urn:microsoft.com/office/officeart/2005/8/layout/orgChart1"/>
    <dgm:cxn modelId="{1FAAC135-12D2-42E6-A846-351425B33A44}" type="presOf" srcId="{56705689-DE7E-43E3-B713-25218D735D39}" destId="{72D04778-2107-4AC8-AD5C-2E1DFCE59B70}" srcOrd="0" destOrd="0" presId="urn:microsoft.com/office/officeart/2005/8/layout/orgChart1"/>
    <dgm:cxn modelId="{9DEA5636-65BF-4837-8365-FE547CF0CB42}" type="presOf" srcId="{65D5FA63-EAFD-4385-BA04-19C9FEF5E734}" destId="{D8CD12D6-DC1F-463A-864D-82918B914947}" srcOrd="1" destOrd="0" presId="urn:microsoft.com/office/officeart/2005/8/layout/orgChart1"/>
    <dgm:cxn modelId="{D56F8336-8C6A-47E7-846E-1B847729A40F}" type="presOf" srcId="{F20F1249-2F9F-4A86-A8AD-B8F6DB1E3AE0}" destId="{B001E477-C50F-489A-978F-74EF90D18DAC}" srcOrd="1" destOrd="0" presId="urn:microsoft.com/office/officeart/2005/8/layout/orgChart1"/>
    <dgm:cxn modelId="{505B1844-4F7B-4DE8-8AA7-CC00594F7946}" type="presOf" srcId="{8FDDCA63-5271-45AB-B3AB-6A93C65DEB6A}" destId="{05B89C3C-3BF4-47A6-9BFC-C91D7740A0F4}" srcOrd="0" destOrd="0" presId="urn:microsoft.com/office/officeart/2005/8/layout/orgChart1"/>
    <dgm:cxn modelId="{C2A11865-B532-4386-A976-23B05212CCAC}" type="presOf" srcId="{AEC3C1D0-5653-495B-BE28-3574BC6DB1B4}" destId="{A4F388C7-765D-46C5-A330-E56963C48EC4}" srcOrd="0" destOrd="0" presId="urn:microsoft.com/office/officeart/2005/8/layout/orgChart1"/>
    <dgm:cxn modelId="{DCB8A647-270E-4ABB-A868-24C770A8108C}" srcId="{DE358211-2321-4485-ADB2-09F5A4951159}" destId="{4D7F6317-E814-4295-885F-FE65EA0EA9D2}" srcOrd="1" destOrd="0" parTransId="{4A9571AF-E394-430C-8E4E-969AE5855035}" sibTransId="{C590E62B-99F8-4B66-8DE6-456DA8BAD81C}"/>
    <dgm:cxn modelId="{CE80F86A-387C-4CD7-A77F-514952249165}" srcId="{615323C1-F203-4B5F-BCB8-46469CE92497}" destId="{F20F1249-2F9F-4A86-A8AD-B8F6DB1E3AE0}" srcOrd="0" destOrd="0" parTransId="{56705689-DE7E-43E3-B713-25218D735D39}" sibTransId="{141D79FE-4CCD-4385-86B7-A2E183FA1E46}"/>
    <dgm:cxn modelId="{95556E4B-F36F-4A38-BCE0-F537C7963A96}" type="presOf" srcId="{4A9571AF-E394-430C-8E4E-969AE5855035}" destId="{4501F20F-AC15-4354-B770-1C441D96426B}" srcOrd="0" destOrd="0" presId="urn:microsoft.com/office/officeart/2005/8/layout/orgChart1"/>
    <dgm:cxn modelId="{FB6DF870-0188-4A35-A2A8-074AD3E9D2B0}" type="presOf" srcId="{DE358211-2321-4485-ADB2-09F5A4951159}" destId="{B05C5B57-14E5-4E7C-A236-36438EC2F5F5}" srcOrd="0" destOrd="0" presId="urn:microsoft.com/office/officeart/2005/8/layout/orgChart1"/>
    <dgm:cxn modelId="{8740E359-95BB-4C00-AD4C-909CC7B952A8}" srcId="{AEC3C1D0-5653-495B-BE28-3574BC6DB1B4}" destId="{DE358211-2321-4485-ADB2-09F5A4951159}" srcOrd="0" destOrd="0" parTransId="{BA78B1D5-069A-4D08-BBFC-580B8A47B362}" sibTransId="{7B0B09C1-1BED-4144-AF10-9A4113A321CA}"/>
    <dgm:cxn modelId="{2D64DA81-AE9E-4F82-8282-C11D8500EB63}" srcId="{615323C1-F203-4B5F-BCB8-46469CE92497}" destId="{65D5FA63-EAFD-4385-BA04-19C9FEF5E734}" srcOrd="1" destOrd="0" parTransId="{8FDDCA63-5271-45AB-B3AB-6A93C65DEB6A}" sibTransId="{0FB4187C-8B9F-4D75-A968-2051B1E75540}"/>
    <dgm:cxn modelId="{7F50F9A7-A73C-4E0F-B6E3-018F0AB64500}" type="presOf" srcId="{4D7F6317-E814-4295-885F-FE65EA0EA9D2}" destId="{6120384D-7887-45A1-9A3C-6F99F52D616A}" srcOrd="1" destOrd="0" presId="urn:microsoft.com/office/officeart/2005/8/layout/orgChart1"/>
    <dgm:cxn modelId="{C8E8E6AE-B3BB-4406-9EA9-7189D44DDA61}" srcId="{DE358211-2321-4485-ADB2-09F5A4951159}" destId="{615323C1-F203-4B5F-BCB8-46469CE92497}" srcOrd="0" destOrd="0" parTransId="{0A6D2331-E4B2-42C7-9BF0-DAAA5DBC0F4A}" sibTransId="{9D763B2B-5D38-465B-8FE6-E9601BC1E23E}"/>
    <dgm:cxn modelId="{DD4A7BB0-16E5-4701-BB04-4E5284A4C883}" type="presOf" srcId="{65D5FA63-EAFD-4385-BA04-19C9FEF5E734}" destId="{9F7946A8-3C22-43A4-AB05-F9D4D55E14F4}" srcOrd="0" destOrd="0" presId="urn:microsoft.com/office/officeart/2005/8/layout/orgChart1"/>
    <dgm:cxn modelId="{581130B7-2424-488F-ADB2-C42A31F91BF0}" type="presOf" srcId="{4D7F6317-E814-4295-885F-FE65EA0EA9D2}" destId="{E105CBC8-D83C-4123-A397-413A53C907C0}" srcOrd="0" destOrd="0" presId="urn:microsoft.com/office/officeart/2005/8/layout/orgChart1"/>
    <dgm:cxn modelId="{1BB853B9-29A5-4F66-BB32-CEA942CCCAB9}" type="presOf" srcId="{DE358211-2321-4485-ADB2-09F5A4951159}" destId="{9F191786-60E1-4111-9224-0EB45D35A672}" srcOrd="1" destOrd="0" presId="urn:microsoft.com/office/officeart/2005/8/layout/orgChart1"/>
    <dgm:cxn modelId="{7D7A9AE3-796E-40B3-B908-7960BFB37A56}" type="presOf" srcId="{0A6D2331-E4B2-42C7-9BF0-DAAA5DBC0F4A}" destId="{C45A3BAA-6431-4AD3-AB78-BA6FC8CBCC7C}" srcOrd="0" destOrd="0" presId="urn:microsoft.com/office/officeart/2005/8/layout/orgChart1"/>
    <dgm:cxn modelId="{652D82E5-213E-4C87-9238-FF3D3E936316}" type="presOf" srcId="{615323C1-F203-4B5F-BCB8-46469CE92497}" destId="{08E6DE4E-5D14-462A-96ED-E70AF9E20895}" srcOrd="0" destOrd="0" presId="urn:microsoft.com/office/officeart/2005/8/layout/orgChart1"/>
    <dgm:cxn modelId="{4BD539FB-E9B2-45FC-BA2E-9A7CFE695D23}" type="presOf" srcId="{F20F1249-2F9F-4A86-A8AD-B8F6DB1E3AE0}" destId="{934C9D58-4B97-40DB-A63F-2B09A7AAA28A}" srcOrd="0" destOrd="0" presId="urn:microsoft.com/office/officeart/2005/8/layout/orgChart1"/>
    <dgm:cxn modelId="{15B43037-8243-4C9C-9EF5-54FACF579309}" type="presParOf" srcId="{A4F388C7-765D-46C5-A330-E56963C48EC4}" destId="{08BDB46C-5D6B-49CA-95D4-0EDCB23E75AC}" srcOrd="0" destOrd="0" presId="urn:microsoft.com/office/officeart/2005/8/layout/orgChart1"/>
    <dgm:cxn modelId="{91B9FEF1-0ADD-4BAE-B54D-DF139C1BA8C6}" type="presParOf" srcId="{08BDB46C-5D6B-49CA-95D4-0EDCB23E75AC}" destId="{86E9DA51-335F-46B1-AFCD-C93D3D17753D}" srcOrd="0" destOrd="0" presId="urn:microsoft.com/office/officeart/2005/8/layout/orgChart1"/>
    <dgm:cxn modelId="{6FF1C7AF-6910-41E4-B2F9-C03D75F4AB75}" type="presParOf" srcId="{86E9DA51-335F-46B1-AFCD-C93D3D17753D}" destId="{B05C5B57-14E5-4E7C-A236-36438EC2F5F5}" srcOrd="0" destOrd="0" presId="urn:microsoft.com/office/officeart/2005/8/layout/orgChart1"/>
    <dgm:cxn modelId="{8E606E4E-F6AC-4F1B-B6DB-0A1F6D12A891}" type="presParOf" srcId="{86E9DA51-335F-46B1-AFCD-C93D3D17753D}" destId="{9F191786-60E1-4111-9224-0EB45D35A672}" srcOrd="1" destOrd="0" presId="urn:microsoft.com/office/officeart/2005/8/layout/orgChart1"/>
    <dgm:cxn modelId="{7831654A-9989-490E-AEDD-651844331F1A}" type="presParOf" srcId="{08BDB46C-5D6B-49CA-95D4-0EDCB23E75AC}" destId="{41BB849E-81FD-40F1-ACA1-ADD3777D79DA}" srcOrd="1" destOrd="0" presId="urn:microsoft.com/office/officeart/2005/8/layout/orgChart1"/>
    <dgm:cxn modelId="{0C6157EA-EA4A-40CC-9A2C-5D100AC3B8A5}" type="presParOf" srcId="{41BB849E-81FD-40F1-ACA1-ADD3777D79DA}" destId="{C45A3BAA-6431-4AD3-AB78-BA6FC8CBCC7C}" srcOrd="0" destOrd="0" presId="urn:microsoft.com/office/officeart/2005/8/layout/orgChart1"/>
    <dgm:cxn modelId="{69D4F555-EBC2-422B-86FB-3C6ECCD6C27D}" type="presParOf" srcId="{41BB849E-81FD-40F1-ACA1-ADD3777D79DA}" destId="{A3C099DC-6729-40B1-A1F6-9F9068EAE02D}" srcOrd="1" destOrd="0" presId="urn:microsoft.com/office/officeart/2005/8/layout/orgChart1"/>
    <dgm:cxn modelId="{F4D57D5C-3C5A-4C29-8712-B7A1340A89C8}" type="presParOf" srcId="{A3C099DC-6729-40B1-A1F6-9F9068EAE02D}" destId="{9BA296E2-CF3C-401C-9E25-738F1DCAEDED}" srcOrd="0" destOrd="0" presId="urn:microsoft.com/office/officeart/2005/8/layout/orgChart1"/>
    <dgm:cxn modelId="{F35D67F4-D720-488A-ADA1-FA8D37558A71}" type="presParOf" srcId="{9BA296E2-CF3C-401C-9E25-738F1DCAEDED}" destId="{08E6DE4E-5D14-462A-96ED-E70AF9E20895}" srcOrd="0" destOrd="0" presId="urn:microsoft.com/office/officeart/2005/8/layout/orgChart1"/>
    <dgm:cxn modelId="{FEB25207-3306-40BF-9F53-8B407DEA3FFD}" type="presParOf" srcId="{9BA296E2-CF3C-401C-9E25-738F1DCAEDED}" destId="{719B0BAE-A9FA-4F61-A649-FD2E465A34F0}" srcOrd="1" destOrd="0" presId="urn:microsoft.com/office/officeart/2005/8/layout/orgChart1"/>
    <dgm:cxn modelId="{962F0869-F02B-412D-9E11-A2BD89CC50A0}" type="presParOf" srcId="{A3C099DC-6729-40B1-A1F6-9F9068EAE02D}" destId="{95427294-80EB-4CFE-9D00-7EDA4B8AF996}" srcOrd="1" destOrd="0" presId="urn:microsoft.com/office/officeart/2005/8/layout/orgChart1"/>
    <dgm:cxn modelId="{E5267FA3-9C61-44C0-B047-E7C132D43B32}" type="presParOf" srcId="{95427294-80EB-4CFE-9D00-7EDA4B8AF996}" destId="{72D04778-2107-4AC8-AD5C-2E1DFCE59B70}" srcOrd="0" destOrd="0" presId="urn:microsoft.com/office/officeart/2005/8/layout/orgChart1"/>
    <dgm:cxn modelId="{A9B6006B-7EA2-4FFF-B397-C814C29E4C93}" type="presParOf" srcId="{95427294-80EB-4CFE-9D00-7EDA4B8AF996}" destId="{00BC444F-70CE-47F7-BD28-2E3EECE57B71}" srcOrd="1" destOrd="0" presId="urn:microsoft.com/office/officeart/2005/8/layout/orgChart1"/>
    <dgm:cxn modelId="{8AAD78CF-5A9A-4C28-B514-F7EB2C7AA51E}" type="presParOf" srcId="{00BC444F-70CE-47F7-BD28-2E3EECE57B71}" destId="{4A2282E7-ED0B-4C09-B50D-E43F927AB8B9}" srcOrd="0" destOrd="0" presId="urn:microsoft.com/office/officeart/2005/8/layout/orgChart1"/>
    <dgm:cxn modelId="{7BC82FFC-13CB-4CA9-9598-0C4CD5F1AFFB}" type="presParOf" srcId="{4A2282E7-ED0B-4C09-B50D-E43F927AB8B9}" destId="{934C9D58-4B97-40DB-A63F-2B09A7AAA28A}" srcOrd="0" destOrd="0" presId="urn:microsoft.com/office/officeart/2005/8/layout/orgChart1"/>
    <dgm:cxn modelId="{DF0436B0-5FB6-407B-AC8A-DA0636BEA217}" type="presParOf" srcId="{4A2282E7-ED0B-4C09-B50D-E43F927AB8B9}" destId="{B001E477-C50F-489A-978F-74EF90D18DAC}" srcOrd="1" destOrd="0" presId="urn:microsoft.com/office/officeart/2005/8/layout/orgChart1"/>
    <dgm:cxn modelId="{62FE05A9-B1E7-40EB-A366-5D1062D0C3A6}" type="presParOf" srcId="{00BC444F-70CE-47F7-BD28-2E3EECE57B71}" destId="{616372E0-AB37-468E-9697-CD44767D8D7E}" srcOrd="1" destOrd="0" presId="urn:microsoft.com/office/officeart/2005/8/layout/orgChart1"/>
    <dgm:cxn modelId="{B32F8373-DE17-4B35-9051-2FE2D2BD643F}" type="presParOf" srcId="{00BC444F-70CE-47F7-BD28-2E3EECE57B71}" destId="{680851E4-9469-4F15-A22C-0968C5501AD4}" srcOrd="2" destOrd="0" presId="urn:microsoft.com/office/officeart/2005/8/layout/orgChart1"/>
    <dgm:cxn modelId="{7A5C2DE6-A15A-4C55-A788-1F6C29F1AA83}" type="presParOf" srcId="{95427294-80EB-4CFE-9D00-7EDA4B8AF996}" destId="{05B89C3C-3BF4-47A6-9BFC-C91D7740A0F4}" srcOrd="2" destOrd="0" presId="urn:microsoft.com/office/officeart/2005/8/layout/orgChart1"/>
    <dgm:cxn modelId="{72F6B4C2-B0B5-4675-A9A8-D1A0BAA716B0}" type="presParOf" srcId="{95427294-80EB-4CFE-9D00-7EDA4B8AF996}" destId="{B33F7606-31C5-4552-ACA8-B9F1E0E543CF}" srcOrd="3" destOrd="0" presId="urn:microsoft.com/office/officeart/2005/8/layout/orgChart1"/>
    <dgm:cxn modelId="{4AE2FAA9-0477-4FA5-9690-F87E63708DD3}" type="presParOf" srcId="{B33F7606-31C5-4552-ACA8-B9F1E0E543CF}" destId="{152A74DB-FB4B-4898-BC4F-41ADE38E91FC}" srcOrd="0" destOrd="0" presId="urn:microsoft.com/office/officeart/2005/8/layout/orgChart1"/>
    <dgm:cxn modelId="{175F2EAE-A121-4687-BA55-3E2D8C470078}" type="presParOf" srcId="{152A74DB-FB4B-4898-BC4F-41ADE38E91FC}" destId="{9F7946A8-3C22-43A4-AB05-F9D4D55E14F4}" srcOrd="0" destOrd="0" presId="urn:microsoft.com/office/officeart/2005/8/layout/orgChart1"/>
    <dgm:cxn modelId="{C0A9C0CF-F980-4AA9-9752-BA210B6C813F}" type="presParOf" srcId="{152A74DB-FB4B-4898-BC4F-41ADE38E91FC}" destId="{D8CD12D6-DC1F-463A-864D-82918B914947}" srcOrd="1" destOrd="0" presId="urn:microsoft.com/office/officeart/2005/8/layout/orgChart1"/>
    <dgm:cxn modelId="{F2DD0817-6E70-4663-8FD9-59DB8D166AE0}" type="presParOf" srcId="{B33F7606-31C5-4552-ACA8-B9F1E0E543CF}" destId="{10461356-CBB1-4CCE-A59D-18C7903956D1}" srcOrd="1" destOrd="0" presId="urn:microsoft.com/office/officeart/2005/8/layout/orgChart1"/>
    <dgm:cxn modelId="{5A684E06-B9CB-40F2-8515-1827F5D2EE44}" type="presParOf" srcId="{B33F7606-31C5-4552-ACA8-B9F1E0E543CF}" destId="{6D03A82F-D994-49D6-A5F2-46CF4270730B}" srcOrd="2" destOrd="0" presId="urn:microsoft.com/office/officeart/2005/8/layout/orgChart1"/>
    <dgm:cxn modelId="{16A086CE-BE23-4926-A8AA-2E6E498184BF}" type="presParOf" srcId="{A3C099DC-6729-40B1-A1F6-9F9068EAE02D}" destId="{7124C236-4E8C-4800-A8F1-275102EE2C5F}" srcOrd="2" destOrd="0" presId="urn:microsoft.com/office/officeart/2005/8/layout/orgChart1"/>
    <dgm:cxn modelId="{73DEC145-43CA-446B-9787-BF098E0A0D90}" type="presParOf" srcId="{41BB849E-81FD-40F1-ACA1-ADD3777D79DA}" destId="{4501F20F-AC15-4354-B770-1C441D96426B}" srcOrd="2" destOrd="0" presId="urn:microsoft.com/office/officeart/2005/8/layout/orgChart1"/>
    <dgm:cxn modelId="{D84814DD-BC05-45DC-A194-4737F473AED3}" type="presParOf" srcId="{41BB849E-81FD-40F1-ACA1-ADD3777D79DA}" destId="{C3FB827A-32C5-47E6-B58A-F79057544BEE}" srcOrd="3" destOrd="0" presId="urn:microsoft.com/office/officeart/2005/8/layout/orgChart1"/>
    <dgm:cxn modelId="{2E8F314C-D106-4C5B-8775-67AA9BC69C6E}" type="presParOf" srcId="{C3FB827A-32C5-47E6-B58A-F79057544BEE}" destId="{75815B61-DC9A-4354-BC5E-3614F2AF3A44}" srcOrd="0" destOrd="0" presId="urn:microsoft.com/office/officeart/2005/8/layout/orgChart1"/>
    <dgm:cxn modelId="{D5510B56-0023-4D92-869A-B45A17F97AEF}" type="presParOf" srcId="{75815B61-DC9A-4354-BC5E-3614F2AF3A44}" destId="{E105CBC8-D83C-4123-A397-413A53C907C0}" srcOrd="0" destOrd="0" presId="urn:microsoft.com/office/officeart/2005/8/layout/orgChart1"/>
    <dgm:cxn modelId="{5351A7A6-0B57-4752-848B-65356C753F64}" type="presParOf" srcId="{75815B61-DC9A-4354-BC5E-3614F2AF3A44}" destId="{6120384D-7887-45A1-9A3C-6F99F52D616A}" srcOrd="1" destOrd="0" presId="urn:microsoft.com/office/officeart/2005/8/layout/orgChart1"/>
    <dgm:cxn modelId="{532C3F32-653F-4DCA-87B4-F0911BBB8212}" type="presParOf" srcId="{C3FB827A-32C5-47E6-B58A-F79057544BEE}" destId="{8F5FA2DE-830C-44BC-A602-90A8DE6450FC}" srcOrd="1" destOrd="0" presId="urn:microsoft.com/office/officeart/2005/8/layout/orgChart1"/>
    <dgm:cxn modelId="{8AB256E0-FB5D-4E95-A1FB-185A7C3C713E}" type="presParOf" srcId="{C3FB827A-32C5-47E6-B58A-F79057544BEE}" destId="{06E46244-F90A-4A8C-945D-C88C2B9AB762}" srcOrd="2" destOrd="0" presId="urn:microsoft.com/office/officeart/2005/8/layout/orgChart1"/>
    <dgm:cxn modelId="{72DE0265-C234-4E48-A004-1409E6A541BD}" type="presParOf" srcId="{08BDB46C-5D6B-49CA-95D4-0EDCB23E75AC}" destId="{8CD5877B-DF40-4C43-9F00-2E338A87A8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EC3C1D0-5653-495B-BE28-3574BC6DB1B4}" type="doc">
      <dgm:prSet loTypeId="urn:microsoft.com/office/officeart/2005/8/layout/orgChart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DE358211-2321-4485-ADB2-09F5A4951159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500" dirty="0">
              <a:solidFill>
                <a:schemeClr val="bg1"/>
              </a:solidFill>
            </a:rPr>
            <a:t>H2O</a:t>
          </a:r>
        </a:p>
      </dgm:t>
    </dgm:pt>
    <dgm:pt modelId="{BA78B1D5-069A-4D08-BBFC-580B8A47B362}" type="parTrans" cxnId="{8740E359-95BB-4C00-AD4C-909CC7B952A8}">
      <dgm:prSet/>
      <dgm:spPr/>
      <dgm:t>
        <a:bodyPr/>
        <a:lstStyle/>
        <a:p>
          <a:endParaRPr lang="de-DE"/>
        </a:p>
      </dgm:t>
    </dgm:pt>
    <dgm:pt modelId="{7B0B09C1-1BED-4144-AF10-9A4113A321CA}" type="sibTrans" cxnId="{8740E359-95BB-4C00-AD4C-909CC7B952A8}">
      <dgm:prSet/>
      <dgm:spPr/>
      <dgm:t>
        <a:bodyPr/>
        <a:lstStyle/>
        <a:p>
          <a:endParaRPr lang="de-DE"/>
        </a:p>
      </dgm:t>
    </dgm:pt>
    <dgm:pt modelId="{615323C1-F203-4B5F-BCB8-46469CE9249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de-DE" dirty="0"/>
        </a:p>
      </dgm:t>
    </dgm:pt>
    <dgm:pt modelId="{0A6D2331-E4B2-42C7-9BF0-DAAA5DBC0F4A}" type="parTrans" cxnId="{C8E8E6AE-B3BB-4406-9EA9-7189D44DDA61}">
      <dgm:prSet/>
      <dgm:spPr/>
      <dgm:t>
        <a:bodyPr/>
        <a:lstStyle/>
        <a:p>
          <a:endParaRPr lang="de-DE"/>
        </a:p>
      </dgm:t>
    </dgm:pt>
    <dgm:pt modelId="{9D763B2B-5D38-465B-8FE6-E9601BC1E23E}" type="sibTrans" cxnId="{C8E8E6AE-B3BB-4406-9EA9-7189D44DDA61}">
      <dgm:prSet/>
      <dgm:spPr/>
      <dgm:t>
        <a:bodyPr/>
        <a:lstStyle/>
        <a:p>
          <a:endParaRPr lang="de-DE"/>
        </a:p>
      </dgm:t>
    </dgm:pt>
    <dgm:pt modelId="{F20F1249-2F9F-4A86-A8AD-B8F6DB1E3AE0}">
      <dgm:prSet phldrT="[Text]" custT="1"/>
      <dgm:spPr/>
      <dgm:t>
        <a:bodyPr/>
        <a:lstStyle/>
        <a:p>
          <a:r>
            <a:rPr lang="de-DE" sz="1500" dirty="0"/>
            <a:t>Relative </a:t>
          </a:r>
          <a:r>
            <a:rPr lang="de-DE" sz="1500" dirty="0" err="1"/>
            <a:t>humidity</a:t>
          </a:r>
          <a:endParaRPr lang="de-DE" sz="1500" dirty="0"/>
        </a:p>
      </dgm:t>
    </dgm:pt>
    <dgm:pt modelId="{56705689-DE7E-43E3-B713-25218D735D39}" type="parTrans" cxnId="{CE80F86A-387C-4CD7-A77F-514952249165}">
      <dgm:prSet/>
      <dgm:spPr/>
      <dgm:t>
        <a:bodyPr/>
        <a:lstStyle/>
        <a:p>
          <a:endParaRPr lang="de-DE"/>
        </a:p>
      </dgm:t>
    </dgm:pt>
    <dgm:pt modelId="{141D79FE-4CCD-4385-86B7-A2E183FA1E46}" type="sibTrans" cxnId="{CE80F86A-387C-4CD7-A77F-514952249165}">
      <dgm:prSet/>
      <dgm:spPr/>
      <dgm:t>
        <a:bodyPr/>
        <a:lstStyle/>
        <a:p>
          <a:endParaRPr lang="de-DE"/>
        </a:p>
      </dgm:t>
    </dgm:pt>
    <dgm:pt modelId="{65D5FA63-EAFD-4385-BA04-19C9FEF5E734}">
      <dgm:prSet phldrT="[Text]" custT="1"/>
      <dgm:spPr/>
      <dgm:t>
        <a:bodyPr/>
        <a:lstStyle/>
        <a:p>
          <a:r>
            <a:rPr lang="de-DE" sz="1500" dirty="0" err="1"/>
            <a:t>Temperature</a:t>
          </a:r>
          <a:endParaRPr lang="de-DE" sz="1500" dirty="0"/>
        </a:p>
      </dgm:t>
    </dgm:pt>
    <dgm:pt modelId="{8FDDCA63-5271-45AB-B3AB-6A93C65DEB6A}" type="parTrans" cxnId="{2D64DA81-AE9E-4F82-8282-C11D8500EB63}">
      <dgm:prSet/>
      <dgm:spPr/>
      <dgm:t>
        <a:bodyPr/>
        <a:lstStyle/>
        <a:p>
          <a:endParaRPr lang="de-DE"/>
        </a:p>
      </dgm:t>
    </dgm:pt>
    <dgm:pt modelId="{0FB4187C-8B9F-4D75-A968-2051B1E75540}" type="sibTrans" cxnId="{2D64DA81-AE9E-4F82-8282-C11D8500EB63}">
      <dgm:prSet/>
      <dgm:spPr/>
      <dgm:t>
        <a:bodyPr/>
        <a:lstStyle/>
        <a:p>
          <a:endParaRPr lang="de-DE"/>
        </a:p>
      </dgm:t>
    </dgm:pt>
    <dgm:pt modelId="{4D7F6317-E814-4295-885F-FE65EA0EA9D2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de-DE" dirty="0"/>
        </a:p>
      </dgm:t>
    </dgm:pt>
    <dgm:pt modelId="{4A9571AF-E394-430C-8E4E-969AE5855035}" type="parTrans" cxnId="{DCB8A647-270E-4ABB-A868-24C770A8108C}">
      <dgm:prSet/>
      <dgm:spPr/>
      <dgm:t>
        <a:bodyPr/>
        <a:lstStyle/>
        <a:p>
          <a:endParaRPr lang="de-DE"/>
        </a:p>
      </dgm:t>
    </dgm:pt>
    <dgm:pt modelId="{C590E62B-99F8-4B66-8DE6-456DA8BAD81C}" type="sibTrans" cxnId="{DCB8A647-270E-4ABB-A868-24C770A8108C}">
      <dgm:prSet/>
      <dgm:spPr/>
      <dgm:t>
        <a:bodyPr/>
        <a:lstStyle/>
        <a:p>
          <a:endParaRPr lang="de-DE"/>
        </a:p>
      </dgm:t>
    </dgm:pt>
    <dgm:pt modelId="{A4F388C7-765D-46C5-A330-E56963C48EC4}" type="pres">
      <dgm:prSet presAssocID="{AEC3C1D0-5653-495B-BE28-3574BC6DB1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BDB46C-5D6B-49CA-95D4-0EDCB23E75AC}" type="pres">
      <dgm:prSet presAssocID="{DE358211-2321-4485-ADB2-09F5A4951159}" presName="hierRoot1" presStyleCnt="0">
        <dgm:presLayoutVars>
          <dgm:hierBranch val="init"/>
        </dgm:presLayoutVars>
      </dgm:prSet>
      <dgm:spPr/>
    </dgm:pt>
    <dgm:pt modelId="{86E9DA51-335F-46B1-AFCD-C93D3D17753D}" type="pres">
      <dgm:prSet presAssocID="{DE358211-2321-4485-ADB2-09F5A4951159}" presName="rootComposite1" presStyleCnt="0"/>
      <dgm:spPr/>
    </dgm:pt>
    <dgm:pt modelId="{B05C5B57-14E5-4E7C-A236-36438EC2F5F5}" type="pres">
      <dgm:prSet presAssocID="{DE358211-2321-4485-ADB2-09F5A4951159}" presName="rootText1" presStyleLbl="node0" presStyleIdx="0" presStyleCnt="1">
        <dgm:presLayoutVars>
          <dgm:chPref val="3"/>
        </dgm:presLayoutVars>
      </dgm:prSet>
      <dgm:spPr/>
    </dgm:pt>
    <dgm:pt modelId="{9F191786-60E1-4111-9224-0EB45D35A672}" type="pres">
      <dgm:prSet presAssocID="{DE358211-2321-4485-ADB2-09F5A4951159}" presName="rootConnector1" presStyleLbl="node1" presStyleIdx="0" presStyleCnt="0"/>
      <dgm:spPr/>
    </dgm:pt>
    <dgm:pt modelId="{41BB849E-81FD-40F1-ACA1-ADD3777D79DA}" type="pres">
      <dgm:prSet presAssocID="{DE358211-2321-4485-ADB2-09F5A4951159}" presName="hierChild2" presStyleCnt="0"/>
      <dgm:spPr/>
    </dgm:pt>
    <dgm:pt modelId="{C45A3BAA-6431-4AD3-AB78-BA6FC8CBCC7C}" type="pres">
      <dgm:prSet presAssocID="{0A6D2331-E4B2-42C7-9BF0-DAAA5DBC0F4A}" presName="Name37" presStyleLbl="parChTrans1D2" presStyleIdx="0" presStyleCnt="2"/>
      <dgm:spPr/>
    </dgm:pt>
    <dgm:pt modelId="{A3C099DC-6729-40B1-A1F6-9F9068EAE02D}" type="pres">
      <dgm:prSet presAssocID="{615323C1-F203-4B5F-BCB8-46469CE92497}" presName="hierRoot2" presStyleCnt="0">
        <dgm:presLayoutVars>
          <dgm:hierBranch val="init"/>
        </dgm:presLayoutVars>
      </dgm:prSet>
      <dgm:spPr/>
    </dgm:pt>
    <dgm:pt modelId="{9BA296E2-CF3C-401C-9E25-738F1DCAEDED}" type="pres">
      <dgm:prSet presAssocID="{615323C1-F203-4B5F-BCB8-46469CE92497}" presName="rootComposite" presStyleCnt="0"/>
      <dgm:spPr/>
    </dgm:pt>
    <dgm:pt modelId="{08E6DE4E-5D14-462A-96ED-E70AF9E20895}" type="pres">
      <dgm:prSet presAssocID="{615323C1-F203-4B5F-BCB8-46469CE92497}" presName="rootText" presStyleLbl="node2" presStyleIdx="0" presStyleCnt="2">
        <dgm:presLayoutVars>
          <dgm:chPref val="3"/>
        </dgm:presLayoutVars>
      </dgm:prSet>
      <dgm:spPr/>
    </dgm:pt>
    <dgm:pt modelId="{719B0BAE-A9FA-4F61-A649-FD2E465A34F0}" type="pres">
      <dgm:prSet presAssocID="{615323C1-F203-4B5F-BCB8-46469CE92497}" presName="rootConnector" presStyleLbl="node2" presStyleIdx="0" presStyleCnt="2"/>
      <dgm:spPr/>
    </dgm:pt>
    <dgm:pt modelId="{95427294-80EB-4CFE-9D00-7EDA4B8AF996}" type="pres">
      <dgm:prSet presAssocID="{615323C1-F203-4B5F-BCB8-46469CE92497}" presName="hierChild4" presStyleCnt="0"/>
      <dgm:spPr/>
    </dgm:pt>
    <dgm:pt modelId="{72D04778-2107-4AC8-AD5C-2E1DFCE59B70}" type="pres">
      <dgm:prSet presAssocID="{56705689-DE7E-43E3-B713-25218D735D39}" presName="Name37" presStyleLbl="parChTrans1D3" presStyleIdx="0" presStyleCnt="2"/>
      <dgm:spPr/>
    </dgm:pt>
    <dgm:pt modelId="{00BC444F-70CE-47F7-BD28-2E3EECE57B71}" type="pres">
      <dgm:prSet presAssocID="{F20F1249-2F9F-4A86-A8AD-B8F6DB1E3AE0}" presName="hierRoot2" presStyleCnt="0">
        <dgm:presLayoutVars>
          <dgm:hierBranch val="init"/>
        </dgm:presLayoutVars>
      </dgm:prSet>
      <dgm:spPr/>
    </dgm:pt>
    <dgm:pt modelId="{4A2282E7-ED0B-4C09-B50D-E43F927AB8B9}" type="pres">
      <dgm:prSet presAssocID="{F20F1249-2F9F-4A86-A8AD-B8F6DB1E3AE0}" presName="rootComposite" presStyleCnt="0"/>
      <dgm:spPr/>
    </dgm:pt>
    <dgm:pt modelId="{934C9D58-4B97-40DB-A63F-2B09A7AAA28A}" type="pres">
      <dgm:prSet presAssocID="{F20F1249-2F9F-4A86-A8AD-B8F6DB1E3AE0}" presName="rootText" presStyleLbl="node3" presStyleIdx="0" presStyleCnt="2">
        <dgm:presLayoutVars>
          <dgm:chPref val="3"/>
        </dgm:presLayoutVars>
      </dgm:prSet>
      <dgm:spPr/>
    </dgm:pt>
    <dgm:pt modelId="{B001E477-C50F-489A-978F-74EF90D18DAC}" type="pres">
      <dgm:prSet presAssocID="{F20F1249-2F9F-4A86-A8AD-B8F6DB1E3AE0}" presName="rootConnector" presStyleLbl="node3" presStyleIdx="0" presStyleCnt="2"/>
      <dgm:spPr/>
    </dgm:pt>
    <dgm:pt modelId="{616372E0-AB37-468E-9697-CD44767D8D7E}" type="pres">
      <dgm:prSet presAssocID="{F20F1249-2F9F-4A86-A8AD-B8F6DB1E3AE0}" presName="hierChild4" presStyleCnt="0"/>
      <dgm:spPr/>
    </dgm:pt>
    <dgm:pt modelId="{680851E4-9469-4F15-A22C-0968C5501AD4}" type="pres">
      <dgm:prSet presAssocID="{F20F1249-2F9F-4A86-A8AD-B8F6DB1E3AE0}" presName="hierChild5" presStyleCnt="0"/>
      <dgm:spPr/>
    </dgm:pt>
    <dgm:pt modelId="{05B89C3C-3BF4-47A6-9BFC-C91D7740A0F4}" type="pres">
      <dgm:prSet presAssocID="{8FDDCA63-5271-45AB-B3AB-6A93C65DEB6A}" presName="Name37" presStyleLbl="parChTrans1D3" presStyleIdx="1" presStyleCnt="2"/>
      <dgm:spPr/>
    </dgm:pt>
    <dgm:pt modelId="{B33F7606-31C5-4552-ACA8-B9F1E0E543CF}" type="pres">
      <dgm:prSet presAssocID="{65D5FA63-EAFD-4385-BA04-19C9FEF5E734}" presName="hierRoot2" presStyleCnt="0">
        <dgm:presLayoutVars>
          <dgm:hierBranch val="init"/>
        </dgm:presLayoutVars>
      </dgm:prSet>
      <dgm:spPr/>
    </dgm:pt>
    <dgm:pt modelId="{152A74DB-FB4B-4898-BC4F-41ADE38E91FC}" type="pres">
      <dgm:prSet presAssocID="{65D5FA63-EAFD-4385-BA04-19C9FEF5E734}" presName="rootComposite" presStyleCnt="0"/>
      <dgm:spPr/>
    </dgm:pt>
    <dgm:pt modelId="{9F7946A8-3C22-43A4-AB05-F9D4D55E14F4}" type="pres">
      <dgm:prSet presAssocID="{65D5FA63-EAFD-4385-BA04-19C9FEF5E734}" presName="rootText" presStyleLbl="node3" presStyleIdx="1" presStyleCnt="2">
        <dgm:presLayoutVars>
          <dgm:chPref val="3"/>
        </dgm:presLayoutVars>
      </dgm:prSet>
      <dgm:spPr/>
    </dgm:pt>
    <dgm:pt modelId="{D8CD12D6-DC1F-463A-864D-82918B914947}" type="pres">
      <dgm:prSet presAssocID="{65D5FA63-EAFD-4385-BA04-19C9FEF5E734}" presName="rootConnector" presStyleLbl="node3" presStyleIdx="1" presStyleCnt="2"/>
      <dgm:spPr/>
    </dgm:pt>
    <dgm:pt modelId="{10461356-CBB1-4CCE-A59D-18C7903956D1}" type="pres">
      <dgm:prSet presAssocID="{65D5FA63-EAFD-4385-BA04-19C9FEF5E734}" presName="hierChild4" presStyleCnt="0"/>
      <dgm:spPr/>
    </dgm:pt>
    <dgm:pt modelId="{6D03A82F-D994-49D6-A5F2-46CF4270730B}" type="pres">
      <dgm:prSet presAssocID="{65D5FA63-EAFD-4385-BA04-19C9FEF5E734}" presName="hierChild5" presStyleCnt="0"/>
      <dgm:spPr/>
    </dgm:pt>
    <dgm:pt modelId="{7124C236-4E8C-4800-A8F1-275102EE2C5F}" type="pres">
      <dgm:prSet presAssocID="{615323C1-F203-4B5F-BCB8-46469CE92497}" presName="hierChild5" presStyleCnt="0"/>
      <dgm:spPr/>
    </dgm:pt>
    <dgm:pt modelId="{4501F20F-AC15-4354-B770-1C441D96426B}" type="pres">
      <dgm:prSet presAssocID="{4A9571AF-E394-430C-8E4E-969AE5855035}" presName="Name37" presStyleLbl="parChTrans1D2" presStyleIdx="1" presStyleCnt="2"/>
      <dgm:spPr/>
    </dgm:pt>
    <dgm:pt modelId="{C3FB827A-32C5-47E6-B58A-F79057544BEE}" type="pres">
      <dgm:prSet presAssocID="{4D7F6317-E814-4295-885F-FE65EA0EA9D2}" presName="hierRoot2" presStyleCnt="0">
        <dgm:presLayoutVars>
          <dgm:hierBranch val="init"/>
        </dgm:presLayoutVars>
      </dgm:prSet>
      <dgm:spPr/>
    </dgm:pt>
    <dgm:pt modelId="{75815B61-DC9A-4354-BC5E-3614F2AF3A44}" type="pres">
      <dgm:prSet presAssocID="{4D7F6317-E814-4295-885F-FE65EA0EA9D2}" presName="rootComposite" presStyleCnt="0"/>
      <dgm:spPr/>
    </dgm:pt>
    <dgm:pt modelId="{E105CBC8-D83C-4123-A397-413A53C907C0}" type="pres">
      <dgm:prSet presAssocID="{4D7F6317-E814-4295-885F-FE65EA0EA9D2}" presName="rootText" presStyleLbl="node2" presStyleIdx="1" presStyleCnt="2" custLinFactNeighborX="5712">
        <dgm:presLayoutVars>
          <dgm:chPref val="3"/>
        </dgm:presLayoutVars>
      </dgm:prSet>
      <dgm:spPr/>
    </dgm:pt>
    <dgm:pt modelId="{6120384D-7887-45A1-9A3C-6F99F52D616A}" type="pres">
      <dgm:prSet presAssocID="{4D7F6317-E814-4295-885F-FE65EA0EA9D2}" presName="rootConnector" presStyleLbl="node2" presStyleIdx="1" presStyleCnt="2"/>
      <dgm:spPr/>
    </dgm:pt>
    <dgm:pt modelId="{8F5FA2DE-830C-44BC-A602-90A8DE6450FC}" type="pres">
      <dgm:prSet presAssocID="{4D7F6317-E814-4295-885F-FE65EA0EA9D2}" presName="hierChild4" presStyleCnt="0"/>
      <dgm:spPr/>
    </dgm:pt>
    <dgm:pt modelId="{06E46244-F90A-4A8C-945D-C88C2B9AB762}" type="pres">
      <dgm:prSet presAssocID="{4D7F6317-E814-4295-885F-FE65EA0EA9D2}" presName="hierChild5" presStyleCnt="0"/>
      <dgm:spPr/>
    </dgm:pt>
    <dgm:pt modelId="{8CD5877B-DF40-4C43-9F00-2E338A87A8B2}" type="pres">
      <dgm:prSet presAssocID="{DE358211-2321-4485-ADB2-09F5A4951159}" presName="hierChild3" presStyleCnt="0"/>
      <dgm:spPr/>
    </dgm:pt>
  </dgm:ptLst>
  <dgm:cxnLst>
    <dgm:cxn modelId="{63B7EF27-2831-44CF-A265-60CCF69BBB24}" type="presOf" srcId="{615323C1-F203-4B5F-BCB8-46469CE92497}" destId="{719B0BAE-A9FA-4F61-A649-FD2E465A34F0}" srcOrd="1" destOrd="0" presId="urn:microsoft.com/office/officeart/2005/8/layout/orgChart1"/>
    <dgm:cxn modelId="{1FAAC135-12D2-42E6-A846-351425B33A44}" type="presOf" srcId="{56705689-DE7E-43E3-B713-25218D735D39}" destId="{72D04778-2107-4AC8-AD5C-2E1DFCE59B70}" srcOrd="0" destOrd="0" presId="urn:microsoft.com/office/officeart/2005/8/layout/orgChart1"/>
    <dgm:cxn modelId="{9DEA5636-65BF-4837-8365-FE547CF0CB42}" type="presOf" srcId="{65D5FA63-EAFD-4385-BA04-19C9FEF5E734}" destId="{D8CD12D6-DC1F-463A-864D-82918B914947}" srcOrd="1" destOrd="0" presId="urn:microsoft.com/office/officeart/2005/8/layout/orgChart1"/>
    <dgm:cxn modelId="{D56F8336-8C6A-47E7-846E-1B847729A40F}" type="presOf" srcId="{F20F1249-2F9F-4A86-A8AD-B8F6DB1E3AE0}" destId="{B001E477-C50F-489A-978F-74EF90D18DAC}" srcOrd="1" destOrd="0" presId="urn:microsoft.com/office/officeart/2005/8/layout/orgChart1"/>
    <dgm:cxn modelId="{505B1844-4F7B-4DE8-8AA7-CC00594F7946}" type="presOf" srcId="{8FDDCA63-5271-45AB-B3AB-6A93C65DEB6A}" destId="{05B89C3C-3BF4-47A6-9BFC-C91D7740A0F4}" srcOrd="0" destOrd="0" presId="urn:microsoft.com/office/officeart/2005/8/layout/orgChart1"/>
    <dgm:cxn modelId="{C2A11865-B532-4386-A976-23B05212CCAC}" type="presOf" srcId="{AEC3C1D0-5653-495B-BE28-3574BC6DB1B4}" destId="{A4F388C7-765D-46C5-A330-E56963C48EC4}" srcOrd="0" destOrd="0" presId="urn:microsoft.com/office/officeart/2005/8/layout/orgChart1"/>
    <dgm:cxn modelId="{DCB8A647-270E-4ABB-A868-24C770A8108C}" srcId="{DE358211-2321-4485-ADB2-09F5A4951159}" destId="{4D7F6317-E814-4295-885F-FE65EA0EA9D2}" srcOrd="1" destOrd="0" parTransId="{4A9571AF-E394-430C-8E4E-969AE5855035}" sibTransId="{C590E62B-99F8-4B66-8DE6-456DA8BAD81C}"/>
    <dgm:cxn modelId="{CE80F86A-387C-4CD7-A77F-514952249165}" srcId="{615323C1-F203-4B5F-BCB8-46469CE92497}" destId="{F20F1249-2F9F-4A86-A8AD-B8F6DB1E3AE0}" srcOrd="0" destOrd="0" parTransId="{56705689-DE7E-43E3-B713-25218D735D39}" sibTransId="{141D79FE-4CCD-4385-86B7-A2E183FA1E46}"/>
    <dgm:cxn modelId="{95556E4B-F36F-4A38-BCE0-F537C7963A96}" type="presOf" srcId="{4A9571AF-E394-430C-8E4E-969AE5855035}" destId="{4501F20F-AC15-4354-B770-1C441D96426B}" srcOrd="0" destOrd="0" presId="urn:microsoft.com/office/officeart/2005/8/layout/orgChart1"/>
    <dgm:cxn modelId="{FB6DF870-0188-4A35-A2A8-074AD3E9D2B0}" type="presOf" srcId="{DE358211-2321-4485-ADB2-09F5A4951159}" destId="{B05C5B57-14E5-4E7C-A236-36438EC2F5F5}" srcOrd="0" destOrd="0" presId="urn:microsoft.com/office/officeart/2005/8/layout/orgChart1"/>
    <dgm:cxn modelId="{8740E359-95BB-4C00-AD4C-909CC7B952A8}" srcId="{AEC3C1D0-5653-495B-BE28-3574BC6DB1B4}" destId="{DE358211-2321-4485-ADB2-09F5A4951159}" srcOrd="0" destOrd="0" parTransId="{BA78B1D5-069A-4D08-BBFC-580B8A47B362}" sibTransId="{7B0B09C1-1BED-4144-AF10-9A4113A321CA}"/>
    <dgm:cxn modelId="{2D64DA81-AE9E-4F82-8282-C11D8500EB63}" srcId="{615323C1-F203-4B5F-BCB8-46469CE92497}" destId="{65D5FA63-EAFD-4385-BA04-19C9FEF5E734}" srcOrd="1" destOrd="0" parTransId="{8FDDCA63-5271-45AB-B3AB-6A93C65DEB6A}" sibTransId="{0FB4187C-8B9F-4D75-A968-2051B1E75540}"/>
    <dgm:cxn modelId="{7F50F9A7-A73C-4E0F-B6E3-018F0AB64500}" type="presOf" srcId="{4D7F6317-E814-4295-885F-FE65EA0EA9D2}" destId="{6120384D-7887-45A1-9A3C-6F99F52D616A}" srcOrd="1" destOrd="0" presId="urn:microsoft.com/office/officeart/2005/8/layout/orgChart1"/>
    <dgm:cxn modelId="{C8E8E6AE-B3BB-4406-9EA9-7189D44DDA61}" srcId="{DE358211-2321-4485-ADB2-09F5A4951159}" destId="{615323C1-F203-4B5F-BCB8-46469CE92497}" srcOrd="0" destOrd="0" parTransId="{0A6D2331-E4B2-42C7-9BF0-DAAA5DBC0F4A}" sibTransId="{9D763B2B-5D38-465B-8FE6-E9601BC1E23E}"/>
    <dgm:cxn modelId="{DD4A7BB0-16E5-4701-BB04-4E5284A4C883}" type="presOf" srcId="{65D5FA63-EAFD-4385-BA04-19C9FEF5E734}" destId="{9F7946A8-3C22-43A4-AB05-F9D4D55E14F4}" srcOrd="0" destOrd="0" presId="urn:microsoft.com/office/officeart/2005/8/layout/orgChart1"/>
    <dgm:cxn modelId="{581130B7-2424-488F-ADB2-C42A31F91BF0}" type="presOf" srcId="{4D7F6317-E814-4295-885F-FE65EA0EA9D2}" destId="{E105CBC8-D83C-4123-A397-413A53C907C0}" srcOrd="0" destOrd="0" presId="urn:microsoft.com/office/officeart/2005/8/layout/orgChart1"/>
    <dgm:cxn modelId="{1BB853B9-29A5-4F66-BB32-CEA942CCCAB9}" type="presOf" srcId="{DE358211-2321-4485-ADB2-09F5A4951159}" destId="{9F191786-60E1-4111-9224-0EB45D35A672}" srcOrd="1" destOrd="0" presId="urn:microsoft.com/office/officeart/2005/8/layout/orgChart1"/>
    <dgm:cxn modelId="{7D7A9AE3-796E-40B3-B908-7960BFB37A56}" type="presOf" srcId="{0A6D2331-E4B2-42C7-9BF0-DAAA5DBC0F4A}" destId="{C45A3BAA-6431-4AD3-AB78-BA6FC8CBCC7C}" srcOrd="0" destOrd="0" presId="urn:microsoft.com/office/officeart/2005/8/layout/orgChart1"/>
    <dgm:cxn modelId="{652D82E5-213E-4C87-9238-FF3D3E936316}" type="presOf" srcId="{615323C1-F203-4B5F-BCB8-46469CE92497}" destId="{08E6DE4E-5D14-462A-96ED-E70AF9E20895}" srcOrd="0" destOrd="0" presId="urn:microsoft.com/office/officeart/2005/8/layout/orgChart1"/>
    <dgm:cxn modelId="{4BD539FB-E9B2-45FC-BA2E-9A7CFE695D23}" type="presOf" srcId="{F20F1249-2F9F-4A86-A8AD-B8F6DB1E3AE0}" destId="{934C9D58-4B97-40DB-A63F-2B09A7AAA28A}" srcOrd="0" destOrd="0" presId="urn:microsoft.com/office/officeart/2005/8/layout/orgChart1"/>
    <dgm:cxn modelId="{15B43037-8243-4C9C-9EF5-54FACF579309}" type="presParOf" srcId="{A4F388C7-765D-46C5-A330-E56963C48EC4}" destId="{08BDB46C-5D6B-49CA-95D4-0EDCB23E75AC}" srcOrd="0" destOrd="0" presId="urn:microsoft.com/office/officeart/2005/8/layout/orgChart1"/>
    <dgm:cxn modelId="{91B9FEF1-0ADD-4BAE-B54D-DF139C1BA8C6}" type="presParOf" srcId="{08BDB46C-5D6B-49CA-95D4-0EDCB23E75AC}" destId="{86E9DA51-335F-46B1-AFCD-C93D3D17753D}" srcOrd="0" destOrd="0" presId="urn:microsoft.com/office/officeart/2005/8/layout/orgChart1"/>
    <dgm:cxn modelId="{6FF1C7AF-6910-41E4-B2F9-C03D75F4AB75}" type="presParOf" srcId="{86E9DA51-335F-46B1-AFCD-C93D3D17753D}" destId="{B05C5B57-14E5-4E7C-A236-36438EC2F5F5}" srcOrd="0" destOrd="0" presId="urn:microsoft.com/office/officeart/2005/8/layout/orgChart1"/>
    <dgm:cxn modelId="{8E606E4E-F6AC-4F1B-B6DB-0A1F6D12A891}" type="presParOf" srcId="{86E9DA51-335F-46B1-AFCD-C93D3D17753D}" destId="{9F191786-60E1-4111-9224-0EB45D35A672}" srcOrd="1" destOrd="0" presId="urn:microsoft.com/office/officeart/2005/8/layout/orgChart1"/>
    <dgm:cxn modelId="{7831654A-9989-490E-AEDD-651844331F1A}" type="presParOf" srcId="{08BDB46C-5D6B-49CA-95D4-0EDCB23E75AC}" destId="{41BB849E-81FD-40F1-ACA1-ADD3777D79DA}" srcOrd="1" destOrd="0" presId="urn:microsoft.com/office/officeart/2005/8/layout/orgChart1"/>
    <dgm:cxn modelId="{0C6157EA-EA4A-40CC-9A2C-5D100AC3B8A5}" type="presParOf" srcId="{41BB849E-81FD-40F1-ACA1-ADD3777D79DA}" destId="{C45A3BAA-6431-4AD3-AB78-BA6FC8CBCC7C}" srcOrd="0" destOrd="0" presId="urn:microsoft.com/office/officeart/2005/8/layout/orgChart1"/>
    <dgm:cxn modelId="{69D4F555-EBC2-422B-86FB-3C6ECCD6C27D}" type="presParOf" srcId="{41BB849E-81FD-40F1-ACA1-ADD3777D79DA}" destId="{A3C099DC-6729-40B1-A1F6-9F9068EAE02D}" srcOrd="1" destOrd="0" presId="urn:microsoft.com/office/officeart/2005/8/layout/orgChart1"/>
    <dgm:cxn modelId="{F4D57D5C-3C5A-4C29-8712-B7A1340A89C8}" type="presParOf" srcId="{A3C099DC-6729-40B1-A1F6-9F9068EAE02D}" destId="{9BA296E2-CF3C-401C-9E25-738F1DCAEDED}" srcOrd="0" destOrd="0" presId="urn:microsoft.com/office/officeart/2005/8/layout/orgChart1"/>
    <dgm:cxn modelId="{F35D67F4-D720-488A-ADA1-FA8D37558A71}" type="presParOf" srcId="{9BA296E2-CF3C-401C-9E25-738F1DCAEDED}" destId="{08E6DE4E-5D14-462A-96ED-E70AF9E20895}" srcOrd="0" destOrd="0" presId="urn:microsoft.com/office/officeart/2005/8/layout/orgChart1"/>
    <dgm:cxn modelId="{FEB25207-3306-40BF-9F53-8B407DEA3FFD}" type="presParOf" srcId="{9BA296E2-CF3C-401C-9E25-738F1DCAEDED}" destId="{719B0BAE-A9FA-4F61-A649-FD2E465A34F0}" srcOrd="1" destOrd="0" presId="urn:microsoft.com/office/officeart/2005/8/layout/orgChart1"/>
    <dgm:cxn modelId="{962F0869-F02B-412D-9E11-A2BD89CC50A0}" type="presParOf" srcId="{A3C099DC-6729-40B1-A1F6-9F9068EAE02D}" destId="{95427294-80EB-4CFE-9D00-7EDA4B8AF996}" srcOrd="1" destOrd="0" presId="urn:microsoft.com/office/officeart/2005/8/layout/orgChart1"/>
    <dgm:cxn modelId="{E5267FA3-9C61-44C0-B047-E7C132D43B32}" type="presParOf" srcId="{95427294-80EB-4CFE-9D00-7EDA4B8AF996}" destId="{72D04778-2107-4AC8-AD5C-2E1DFCE59B70}" srcOrd="0" destOrd="0" presId="urn:microsoft.com/office/officeart/2005/8/layout/orgChart1"/>
    <dgm:cxn modelId="{A9B6006B-7EA2-4FFF-B397-C814C29E4C93}" type="presParOf" srcId="{95427294-80EB-4CFE-9D00-7EDA4B8AF996}" destId="{00BC444F-70CE-47F7-BD28-2E3EECE57B71}" srcOrd="1" destOrd="0" presId="urn:microsoft.com/office/officeart/2005/8/layout/orgChart1"/>
    <dgm:cxn modelId="{8AAD78CF-5A9A-4C28-B514-F7EB2C7AA51E}" type="presParOf" srcId="{00BC444F-70CE-47F7-BD28-2E3EECE57B71}" destId="{4A2282E7-ED0B-4C09-B50D-E43F927AB8B9}" srcOrd="0" destOrd="0" presId="urn:microsoft.com/office/officeart/2005/8/layout/orgChart1"/>
    <dgm:cxn modelId="{7BC82FFC-13CB-4CA9-9598-0C4CD5F1AFFB}" type="presParOf" srcId="{4A2282E7-ED0B-4C09-B50D-E43F927AB8B9}" destId="{934C9D58-4B97-40DB-A63F-2B09A7AAA28A}" srcOrd="0" destOrd="0" presId="urn:microsoft.com/office/officeart/2005/8/layout/orgChart1"/>
    <dgm:cxn modelId="{DF0436B0-5FB6-407B-AC8A-DA0636BEA217}" type="presParOf" srcId="{4A2282E7-ED0B-4C09-B50D-E43F927AB8B9}" destId="{B001E477-C50F-489A-978F-74EF90D18DAC}" srcOrd="1" destOrd="0" presId="urn:microsoft.com/office/officeart/2005/8/layout/orgChart1"/>
    <dgm:cxn modelId="{62FE05A9-B1E7-40EB-A366-5D1062D0C3A6}" type="presParOf" srcId="{00BC444F-70CE-47F7-BD28-2E3EECE57B71}" destId="{616372E0-AB37-468E-9697-CD44767D8D7E}" srcOrd="1" destOrd="0" presId="urn:microsoft.com/office/officeart/2005/8/layout/orgChart1"/>
    <dgm:cxn modelId="{B32F8373-DE17-4B35-9051-2FE2D2BD643F}" type="presParOf" srcId="{00BC444F-70CE-47F7-BD28-2E3EECE57B71}" destId="{680851E4-9469-4F15-A22C-0968C5501AD4}" srcOrd="2" destOrd="0" presId="urn:microsoft.com/office/officeart/2005/8/layout/orgChart1"/>
    <dgm:cxn modelId="{7A5C2DE6-A15A-4C55-A788-1F6C29F1AA83}" type="presParOf" srcId="{95427294-80EB-4CFE-9D00-7EDA4B8AF996}" destId="{05B89C3C-3BF4-47A6-9BFC-C91D7740A0F4}" srcOrd="2" destOrd="0" presId="urn:microsoft.com/office/officeart/2005/8/layout/orgChart1"/>
    <dgm:cxn modelId="{72F6B4C2-B0B5-4675-A9A8-D1A0BAA716B0}" type="presParOf" srcId="{95427294-80EB-4CFE-9D00-7EDA4B8AF996}" destId="{B33F7606-31C5-4552-ACA8-B9F1E0E543CF}" srcOrd="3" destOrd="0" presId="urn:microsoft.com/office/officeart/2005/8/layout/orgChart1"/>
    <dgm:cxn modelId="{4AE2FAA9-0477-4FA5-9690-F87E63708DD3}" type="presParOf" srcId="{B33F7606-31C5-4552-ACA8-B9F1E0E543CF}" destId="{152A74DB-FB4B-4898-BC4F-41ADE38E91FC}" srcOrd="0" destOrd="0" presId="urn:microsoft.com/office/officeart/2005/8/layout/orgChart1"/>
    <dgm:cxn modelId="{175F2EAE-A121-4687-BA55-3E2D8C470078}" type="presParOf" srcId="{152A74DB-FB4B-4898-BC4F-41ADE38E91FC}" destId="{9F7946A8-3C22-43A4-AB05-F9D4D55E14F4}" srcOrd="0" destOrd="0" presId="urn:microsoft.com/office/officeart/2005/8/layout/orgChart1"/>
    <dgm:cxn modelId="{C0A9C0CF-F980-4AA9-9752-BA210B6C813F}" type="presParOf" srcId="{152A74DB-FB4B-4898-BC4F-41ADE38E91FC}" destId="{D8CD12D6-DC1F-463A-864D-82918B914947}" srcOrd="1" destOrd="0" presId="urn:microsoft.com/office/officeart/2005/8/layout/orgChart1"/>
    <dgm:cxn modelId="{F2DD0817-6E70-4663-8FD9-59DB8D166AE0}" type="presParOf" srcId="{B33F7606-31C5-4552-ACA8-B9F1E0E543CF}" destId="{10461356-CBB1-4CCE-A59D-18C7903956D1}" srcOrd="1" destOrd="0" presId="urn:microsoft.com/office/officeart/2005/8/layout/orgChart1"/>
    <dgm:cxn modelId="{5A684E06-B9CB-40F2-8515-1827F5D2EE44}" type="presParOf" srcId="{B33F7606-31C5-4552-ACA8-B9F1E0E543CF}" destId="{6D03A82F-D994-49D6-A5F2-46CF4270730B}" srcOrd="2" destOrd="0" presId="urn:microsoft.com/office/officeart/2005/8/layout/orgChart1"/>
    <dgm:cxn modelId="{16A086CE-BE23-4926-A8AA-2E6E498184BF}" type="presParOf" srcId="{A3C099DC-6729-40B1-A1F6-9F9068EAE02D}" destId="{7124C236-4E8C-4800-A8F1-275102EE2C5F}" srcOrd="2" destOrd="0" presId="urn:microsoft.com/office/officeart/2005/8/layout/orgChart1"/>
    <dgm:cxn modelId="{73DEC145-43CA-446B-9787-BF098E0A0D90}" type="presParOf" srcId="{41BB849E-81FD-40F1-ACA1-ADD3777D79DA}" destId="{4501F20F-AC15-4354-B770-1C441D96426B}" srcOrd="2" destOrd="0" presId="urn:microsoft.com/office/officeart/2005/8/layout/orgChart1"/>
    <dgm:cxn modelId="{D84814DD-BC05-45DC-A194-4737F473AED3}" type="presParOf" srcId="{41BB849E-81FD-40F1-ACA1-ADD3777D79DA}" destId="{C3FB827A-32C5-47E6-B58A-F79057544BEE}" srcOrd="3" destOrd="0" presId="urn:microsoft.com/office/officeart/2005/8/layout/orgChart1"/>
    <dgm:cxn modelId="{2E8F314C-D106-4C5B-8775-67AA9BC69C6E}" type="presParOf" srcId="{C3FB827A-32C5-47E6-B58A-F79057544BEE}" destId="{75815B61-DC9A-4354-BC5E-3614F2AF3A44}" srcOrd="0" destOrd="0" presId="urn:microsoft.com/office/officeart/2005/8/layout/orgChart1"/>
    <dgm:cxn modelId="{D5510B56-0023-4D92-869A-B45A17F97AEF}" type="presParOf" srcId="{75815B61-DC9A-4354-BC5E-3614F2AF3A44}" destId="{E105CBC8-D83C-4123-A397-413A53C907C0}" srcOrd="0" destOrd="0" presId="urn:microsoft.com/office/officeart/2005/8/layout/orgChart1"/>
    <dgm:cxn modelId="{5351A7A6-0B57-4752-848B-65356C753F64}" type="presParOf" srcId="{75815B61-DC9A-4354-BC5E-3614F2AF3A44}" destId="{6120384D-7887-45A1-9A3C-6F99F52D616A}" srcOrd="1" destOrd="0" presId="urn:microsoft.com/office/officeart/2005/8/layout/orgChart1"/>
    <dgm:cxn modelId="{532C3F32-653F-4DCA-87B4-F0911BBB8212}" type="presParOf" srcId="{C3FB827A-32C5-47E6-B58A-F79057544BEE}" destId="{8F5FA2DE-830C-44BC-A602-90A8DE6450FC}" srcOrd="1" destOrd="0" presId="urn:microsoft.com/office/officeart/2005/8/layout/orgChart1"/>
    <dgm:cxn modelId="{8AB256E0-FB5D-4E95-A1FB-185A7C3C713E}" type="presParOf" srcId="{C3FB827A-32C5-47E6-B58A-F79057544BEE}" destId="{06E46244-F90A-4A8C-945D-C88C2B9AB762}" srcOrd="2" destOrd="0" presId="urn:microsoft.com/office/officeart/2005/8/layout/orgChart1"/>
    <dgm:cxn modelId="{72DE0265-C234-4E48-A004-1409E6A541BD}" type="presParOf" srcId="{08BDB46C-5D6B-49CA-95D4-0EDCB23E75AC}" destId="{8CD5877B-DF40-4C43-9F00-2E338A87A8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C3C1D0-5653-495B-BE28-3574BC6DB1B4}" type="doc">
      <dgm:prSet loTypeId="urn:microsoft.com/office/officeart/2005/8/layout/orgChart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DE358211-2321-4485-ADB2-09F5A4951159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500" dirty="0"/>
            <a:t>SN-MKX27</a:t>
          </a:r>
        </a:p>
      </dgm:t>
    </dgm:pt>
    <dgm:pt modelId="{BA78B1D5-069A-4D08-BBFC-580B8A47B362}" type="parTrans" cxnId="{8740E359-95BB-4C00-AD4C-909CC7B952A8}">
      <dgm:prSet/>
      <dgm:spPr/>
      <dgm:t>
        <a:bodyPr/>
        <a:lstStyle/>
        <a:p>
          <a:endParaRPr lang="de-DE"/>
        </a:p>
      </dgm:t>
    </dgm:pt>
    <dgm:pt modelId="{7B0B09C1-1BED-4144-AF10-9A4113A321CA}" type="sibTrans" cxnId="{8740E359-95BB-4C00-AD4C-909CC7B952A8}">
      <dgm:prSet/>
      <dgm:spPr/>
      <dgm:t>
        <a:bodyPr/>
        <a:lstStyle/>
        <a:p>
          <a:endParaRPr lang="de-DE"/>
        </a:p>
      </dgm:t>
    </dgm:pt>
    <dgm:pt modelId="{615323C1-F203-4B5F-BCB8-46469CE92497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500" dirty="0"/>
            <a:t>SN-AGY34</a:t>
          </a:r>
        </a:p>
      </dgm:t>
    </dgm:pt>
    <dgm:pt modelId="{0A6D2331-E4B2-42C7-9BF0-DAAA5DBC0F4A}" type="parTrans" cxnId="{C8E8E6AE-B3BB-4406-9EA9-7189D44DDA61}">
      <dgm:prSet/>
      <dgm:spPr/>
      <dgm:t>
        <a:bodyPr/>
        <a:lstStyle/>
        <a:p>
          <a:endParaRPr lang="de-DE"/>
        </a:p>
      </dgm:t>
    </dgm:pt>
    <dgm:pt modelId="{9D763B2B-5D38-465B-8FE6-E9601BC1E23E}" type="sibTrans" cxnId="{C8E8E6AE-B3BB-4406-9EA9-7189D44DDA61}">
      <dgm:prSet/>
      <dgm:spPr/>
      <dgm:t>
        <a:bodyPr/>
        <a:lstStyle/>
        <a:p>
          <a:endParaRPr lang="de-DE"/>
        </a:p>
      </dgm:t>
    </dgm:pt>
    <dgm:pt modelId="{F20F1249-2F9F-4A86-A8AD-B8F6DB1E3AE0}">
      <dgm:prSet phldrT="[Text]" custT="1"/>
      <dgm:spPr/>
      <dgm:t>
        <a:bodyPr/>
        <a:lstStyle/>
        <a:p>
          <a:r>
            <a:rPr lang="de-DE" sz="1500" dirty="0"/>
            <a:t>SN-UBZ55</a:t>
          </a:r>
        </a:p>
      </dgm:t>
    </dgm:pt>
    <dgm:pt modelId="{56705689-DE7E-43E3-B713-25218D735D39}" type="parTrans" cxnId="{CE80F86A-387C-4CD7-A77F-514952249165}">
      <dgm:prSet/>
      <dgm:spPr/>
      <dgm:t>
        <a:bodyPr/>
        <a:lstStyle/>
        <a:p>
          <a:endParaRPr lang="de-DE"/>
        </a:p>
      </dgm:t>
    </dgm:pt>
    <dgm:pt modelId="{141D79FE-4CCD-4385-86B7-A2E183FA1E46}" type="sibTrans" cxnId="{CE80F86A-387C-4CD7-A77F-514952249165}">
      <dgm:prSet/>
      <dgm:spPr/>
      <dgm:t>
        <a:bodyPr/>
        <a:lstStyle/>
        <a:p>
          <a:endParaRPr lang="de-DE"/>
        </a:p>
      </dgm:t>
    </dgm:pt>
    <dgm:pt modelId="{65D5FA63-EAFD-4385-BA04-19C9FEF5E734}">
      <dgm:prSet phldrT="[Text]" custT="1"/>
      <dgm:spPr/>
      <dgm:t>
        <a:bodyPr/>
        <a:lstStyle/>
        <a:p>
          <a:r>
            <a:rPr lang="de-DE" sz="1500" dirty="0"/>
            <a:t>SN-APQ56</a:t>
          </a:r>
        </a:p>
      </dgm:t>
    </dgm:pt>
    <dgm:pt modelId="{8FDDCA63-5271-45AB-B3AB-6A93C65DEB6A}" type="parTrans" cxnId="{2D64DA81-AE9E-4F82-8282-C11D8500EB63}">
      <dgm:prSet/>
      <dgm:spPr/>
      <dgm:t>
        <a:bodyPr/>
        <a:lstStyle/>
        <a:p>
          <a:endParaRPr lang="de-DE"/>
        </a:p>
      </dgm:t>
    </dgm:pt>
    <dgm:pt modelId="{0FB4187C-8B9F-4D75-A968-2051B1E75540}" type="sibTrans" cxnId="{2D64DA81-AE9E-4F82-8282-C11D8500EB63}">
      <dgm:prSet/>
      <dgm:spPr/>
      <dgm:t>
        <a:bodyPr/>
        <a:lstStyle/>
        <a:p>
          <a:endParaRPr lang="de-DE"/>
        </a:p>
      </dgm:t>
    </dgm:pt>
    <dgm:pt modelId="{4D7F6317-E814-4295-885F-FE65EA0EA9D2}">
      <dgm:prSet phldrT="[Text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sz="1500" dirty="0"/>
            <a:t>SN-CMP32</a:t>
          </a:r>
        </a:p>
      </dgm:t>
    </dgm:pt>
    <dgm:pt modelId="{4A9571AF-E394-430C-8E4E-969AE5855035}" type="parTrans" cxnId="{DCB8A647-270E-4ABB-A868-24C770A8108C}">
      <dgm:prSet/>
      <dgm:spPr/>
      <dgm:t>
        <a:bodyPr/>
        <a:lstStyle/>
        <a:p>
          <a:endParaRPr lang="de-DE"/>
        </a:p>
      </dgm:t>
    </dgm:pt>
    <dgm:pt modelId="{C590E62B-99F8-4B66-8DE6-456DA8BAD81C}" type="sibTrans" cxnId="{DCB8A647-270E-4ABB-A868-24C770A8108C}">
      <dgm:prSet/>
      <dgm:spPr/>
      <dgm:t>
        <a:bodyPr/>
        <a:lstStyle/>
        <a:p>
          <a:endParaRPr lang="de-DE"/>
        </a:p>
      </dgm:t>
    </dgm:pt>
    <dgm:pt modelId="{A4F388C7-765D-46C5-A330-E56963C48EC4}" type="pres">
      <dgm:prSet presAssocID="{AEC3C1D0-5653-495B-BE28-3574BC6DB1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BDB46C-5D6B-49CA-95D4-0EDCB23E75AC}" type="pres">
      <dgm:prSet presAssocID="{DE358211-2321-4485-ADB2-09F5A4951159}" presName="hierRoot1" presStyleCnt="0">
        <dgm:presLayoutVars>
          <dgm:hierBranch val="init"/>
        </dgm:presLayoutVars>
      </dgm:prSet>
      <dgm:spPr/>
    </dgm:pt>
    <dgm:pt modelId="{86E9DA51-335F-46B1-AFCD-C93D3D17753D}" type="pres">
      <dgm:prSet presAssocID="{DE358211-2321-4485-ADB2-09F5A4951159}" presName="rootComposite1" presStyleCnt="0"/>
      <dgm:spPr/>
    </dgm:pt>
    <dgm:pt modelId="{B05C5B57-14E5-4E7C-A236-36438EC2F5F5}" type="pres">
      <dgm:prSet presAssocID="{DE358211-2321-4485-ADB2-09F5A4951159}" presName="rootText1" presStyleLbl="node0" presStyleIdx="0" presStyleCnt="1">
        <dgm:presLayoutVars>
          <dgm:chPref val="3"/>
        </dgm:presLayoutVars>
      </dgm:prSet>
      <dgm:spPr/>
    </dgm:pt>
    <dgm:pt modelId="{9F191786-60E1-4111-9224-0EB45D35A672}" type="pres">
      <dgm:prSet presAssocID="{DE358211-2321-4485-ADB2-09F5A4951159}" presName="rootConnector1" presStyleLbl="node1" presStyleIdx="0" presStyleCnt="0"/>
      <dgm:spPr/>
    </dgm:pt>
    <dgm:pt modelId="{41BB849E-81FD-40F1-ACA1-ADD3777D79DA}" type="pres">
      <dgm:prSet presAssocID="{DE358211-2321-4485-ADB2-09F5A4951159}" presName="hierChild2" presStyleCnt="0"/>
      <dgm:spPr/>
    </dgm:pt>
    <dgm:pt modelId="{C45A3BAA-6431-4AD3-AB78-BA6FC8CBCC7C}" type="pres">
      <dgm:prSet presAssocID="{0A6D2331-E4B2-42C7-9BF0-DAAA5DBC0F4A}" presName="Name37" presStyleLbl="parChTrans1D2" presStyleIdx="0" presStyleCnt="2"/>
      <dgm:spPr/>
    </dgm:pt>
    <dgm:pt modelId="{A3C099DC-6729-40B1-A1F6-9F9068EAE02D}" type="pres">
      <dgm:prSet presAssocID="{615323C1-F203-4B5F-BCB8-46469CE92497}" presName="hierRoot2" presStyleCnt="0">
        <dgm:presLayoutVars>
          <dgm:hierBranch val="init"/>
        </dgm:presLayoutVars>
      </dgm:prSet>
      <dgm:spPr/>
    </dgm:pt>
    <dgm:pt modelId="{9BA296E2-CF3C-401C-9E25-738F1DCAEDED}" type="pres">
      <dgm:prSet presAssocID="{615323C1-F203-4B5F-BCB8-46469CE92497}" presName="rootComposite" presStyleCnt="0"/>
      <dgm:spPr/>
    </dgm:pt>
    <dgm:pt modelId="{08E6DE4E-5D14-462A-96ED-E70AF9E20895}" type="pres">
      <dgm:prSet presAssocID="{615323C1-F203-4B5F-BCB8-46469CE92497}" presName="rootText" presStyleLbl="node2" presStyleIdx="0" presStyleCnt="2">
        <dgm:presLayoutVars>
          <dgm:chPref val="3"/>
        </dgm:presLayoutVars>
      </dgm:prSet>
      <dgm:spPr/>
    </dgm:pt>
    <dgm:pt modelId="{719B0BAE-A9FA-4F61-A649-FD2E465A34F0}" type="pres">
      <dgm:prSet presAssocID="{615323C1-F203-4B5F-BCB8-46469CE92497}" presName="rootConnector" presStyleLbl="node2" presStyleIdx="0" presStyleCnt="2"/>
      <dgm:spPr/>
    </dgm:pt>
    <dgm:pt modelId="{95427294-80EB-4CFE-9D00-7EDA4B8AF996}" type="pres">
      <dgm:prSet presAssocID="{615323C1-F203-4B5F-BCB8-46469CE92497}" presName="hierChild4" presStyleCnt="0"/>
      <dgm:spPr/>
    </dgm:pt>
    <dgm:pt modelId="{72D04778-2107-4AC8-AD5C-2E1DFCE59B70}" type="pres">
      <dgm:prSet presAssocID="{56705689-DE7E-43E3-B713-25218D735D39}" presName="Name37" presStyleLbl="parChTrans1D3" presStyleIdx="0" presStyleCnt="2"/>
      <dgm:spPr/>
    </dgm:pt>
    <dgm:pt modelId="{00BC444F-70CE-47F7-BD28-2E3EECE57B71}" type="pres">
      <dgm:prSet presAssocID="{F20F1249-2F9F-4A86-A8AD-B8F6DB1E3AE0}" presName="hierRoot2" presStyleCnt="0">
        <dgm:presLayoutVars>
          <dgm:hierBranch val="init"/>
        </dgm:presLayoutVars>
      </dgm:prSet>
      <dgm:spPr/>
    </dgm:pt>
    <dgm:pt modelId="{4A2282E7-ED0B-4C09-B50D-E43F927AB8B9}" type="pres">
      <dgm:prSet presAssocID="{F20F1249-2F9F-4A86-A8AD-B8F6DB1E3AE0}" presName="rootComposite" presStyleCnt="0"/>
      <dgm:spPr/>
    </dgm:pt>
    <dgm:pt modelId="{934C9D58-4B97-40DB-A63F-2B09A7AAA28A}" type="pres">
      <dgm:prSet presAssocID="{F20F1249-2F9F-4A86-A8AD-B8F6DB1E3AE0}" presName="rootText" presStyleLbl="node3" presStyleIdx="0" presStyleCnt="2">
        <dgm:presLayoutVars>
          <dgm:chPref val="3"/>
        </dgm:presLayoutVars>
      </dgm:prSet>
      <dgm:spPr/>
    </dgm:pt>
    <dgm:pt modelId="{B001E477-C50F-489A-978F-74EF90D18DAC}" type="pres">
      <dgm:prSet presAssocID="{F20F1249-2F9F-4A86-A8AD-B8F6DB1E3AE0}" presName="rootConnector" presStyleLbl="node3" presStyleIdx="0" presStyleCnt="2"/>
      <dgm:spPr/>
    </dgm:pt>
    <dgm:pt modelId="{616372E0-AB37-468E-9697-CD44767D8D7E}" type="pres">
      <dgm:prSet presAssocID="{F20F1249-2F9F-4A86-A8AD-B8F6DB1E3AE0}" presName="hierChild4" presStyleCnt="0"/>
      <dgm:spPr/>
    </dgm:pt>
    <dgm:pt modelId="{680851E4-9469-4F15-A22C-0968C5501AD4}" type="pres">
      <dgm:prSet presAssocID="{F20F1249-2F9F-4A86-A8AD-B8F6DB1E3AE0}" presName="hierChild5" presStyleCnt="0"/>
      <dgm:spPr/>
    </dgm:pt>
    <dgm:pt modelId="{05B89C3C-3BF4-47A6-9BFC-C91D7740A0F4}" type="pres">
      <dgm:prSet presAssocID="{8FDDCA63-5271-45AB-B3AB-6A93C65DEB6A}" presName="Name37" presStyleLbl="parChTrans1D3" presStyleIdx="1" presStyleCnt="2"/>
      <dgm:spPr/>
    </dgm:pt>
    <dgm:pt modelId="{B33F7606-31C5-4552-ACA8-B9F1E0E543CF}" type="pres">
      <dgm:prSet presAssocID="{65D5FA63-EAFD-4385-BA04-19C9FEF5E734}" presName="hierRoot2" presStyleCnt="0">
        <dgm:presLayoutVars>
          <dgm:hierBranch val="init"/>
        </dgm:presLayoutVars>
      </dgm:prSet>
      <dgm:spPr/>
    </dgm:pt>
    <dgm:pt modelId="{152A74DB-FB4B-4898-BC4F-41ADE38E91FC}" type="pres">
      <dgm:prSet presAssocID="{65D5FA63-EAFD-4385-BA04-19C9FEF5E734}" presName="rootComposite" presStyleCnt="0"/>
      <dgm:spPr/>
    </dgm:pt>
    <dgm:pt modelId="{9F7946A8-3C22-43A4-AB05-F9D4D55E14F4}" type="pres">
      <dgm:prSet presAssocID="{65D5FA63-EAFD-4385-BA04-19C9FEF5E734}" presName="rootText" presStyleLbl="node3" presStyleIdx="1" presStyleCnt="2">
        <dgm:presLayoutVars>
          <dgm:chPref val="3"/>
        </dgm:presLayoutVars>
      </dgm:prSet>
      <dgm:spPr/>
    </dgm:pt>
    <dgm:pt modelId="{D8CD12D6-DC1F-463A-864D-82918B914947}" type="pres">
      <dgm:prSet presAssocID="{65D5FA63-EAFD-4385-BA04-19C9FEF5E734}" presName="rootConnector" presStyleLbl="node3" presStyleIdx="1" presStyleCnt="2"/>
      <dgm:spPr/>
    </dgm:pt>
    <dgm:pt modelId="{10461356-CBB1-4CCE-A59D-18C7903956D1}" type="pres">
      <dgm:prSet presAssocID="{65D5FA63-EAFD-4385-BA04-19C9FEF5E734}" presName="hierChild4" presStyleCnt="0"/>
      <dgm:spPr/>
    </dgm:pt>
    <dgm:pt modelId="{6D03A82F-D994-49D6-A5F2-46CF4270730B}" type="pres">
      <dgm:prSet presAssocID="{65D5FA63-EAFD-4385-BA04-19C9FEF5E734}" presName="hierChild5" presStyleCnt="0"/>
      <dgm:spPr/>
    </dgm:pt>
    <dgm:pt modelId="{7124C236-4E8C-4800-A8F1-275102EE2C5F}" type="pres">
      <dgm:prSet presAssocID="{615323C1-F203-4B5F-BCB8-46469CE92497}" presName="hierChild5" presStyleCnt="0"/>
      <dgm:spPr/>
    </dgm:pt>
    <dgm:pt modelId="{4501F20F-AC15-4354-B770-1C441D96426B}" type="pres">
      <dgm:prSet presAssocID="{4A9571AF-E394-430C-8E4E-969AE5855035}" presName="Name37" presStyleLbl="parChTrans1D2" presStyleIdx="1" presStyleCnt="2"/>
      <dgm:spPr/>
    </dgm:pt>
    <dgm:pt modelId="{C3FB827A-32C5-47E6-B58A-F79057544BEE}" type="pres">
      <dgm:prSet presAssocID="{4D7F6317-E814-4295-885F-FE65EA0EA9D2}" presName="hierRoot2" presStyleCnt="0">
        <dgm:presLayoutVars>
          <dgm:hierBranch val="init"/>
        </dgm:presLayoutVars>
      </dgm:prSet>
      <dgm:spPr/>
    </dgm:pt>
    <dgm:pt modelId="{75815B61-DC9A-4354-BC5E-3614F2AF3A44}" type="pres">
      <dgm:prSet presAssocID="{4D7F6317-E814-4295-885F-FE65EA0EA9D2}" presName="rootComposite" presStyleCnt="0"/>
      <dgm:spPr/>
    </dgm:pt>
    <dgm:pt modelId="{E105CBC8-D83C-4123-A397-413A53C907C0}" type="pres">
      <dgm:prSet presAssocID="{4D7F6317-E814-4295-885F-FE65EA0EA9D2}" presName="rootText" presStyleLbl="node2" presStyleIdx="1" presStyleCnt="2" custLinFactNeighborX="5712">
        <dgm:presLayoutVars>
          <dgm:chPref val="3"/>
        </dgm:presLayoutVars>
      </dgm:prSet>
      <dgm:spPr/>
    </dgm:pt>
    <dgm:pt modelId="{6120384D-7887-45A1-9A3C-6F99F52D616A}" type="pres">
      <dgm:prSet presAssocID="{4D7F6317-E814-4295-885F-FE65EA0EA9D2}" presName="rootConnector" presStyleLbl="node2" presStyleIdx="1" presStyleCnt="2"/>
      <dgm:spPr/>
    </dgm:pt>
    <dgm:pt modelId="{8F5FA2DE-830C-44BC-A602-90A8DE6450FC}" type="pres">
      <dgm:prSet presAssocID="{4D7F6317-E814-4295-885F-FE65EA0EA9D2}" presName="hierChild4" presStyleCnt="0"/>
      <dgm:spPr/>
    </dgm:pt>
    <dgm:pt modelId="{06E46244-F90A-4A8C-945D-C88C2B9AB762}" type="pres">
      <dgm:prSet presAssocID="{4D7F6317-E814-4295-885F-FE65EA0EA9D2}" presName="hierChild5" presStyleCnt="0"/>
      <dgm:spPr/>
    </dgm:pt>
    <dgm:pt modelId="{8CD5877B-DF40-4C43-9F00-2E338A87A8B2}" type="pres">
      <dgm:prSet presAssocID="{DE358211-2321-4485-ADB2-09F5A4951159}" presName="hierChild3" presStyleCnt="0"/>
      <dgm:spPr/>
    </dgm:pt>
  </dgm:ptLst>
  <dgm:cxnLst>
    <dgm:cxn modelId="{63B7EF27-2831-44CF-A265-60CCF69BBB24}" type="presOf" srcId="{615323C1-F203-4B5F-BCB8-46469CE92497}" destId="{719B0BAE-A9FA-4F61-A649-FD2E465A34F0}" srcOrd="1" destOrd="0" presId="urn:microsoft.com/office/officeart/2005/8/layout/orgChart1"/>
    <dgm:cxn modelId="{1FAAC135-12D2-42E6-A846-351425B33A44}" type="presOf" srcId="{56705689-DE7E-43E3-B713-25218D735D39}" destId="{72D04778-2107-4AC8-AD5C-2E1DFCE59B70}" srcOrd="0" destOrd="0" presId="urn:microsoft.com/office/officeart/2005/8/layout/orgChart1"/>
    <dgm:cxn modelId="{9DEA5636-65BF-4837-8365-FE547CF0CB42}" type="presOf" srcId="{65D5FA63-EAFD-4385-BA04-19C9FEF5E734}" destId="{D8CD12D6-DC1F-463A-864D-82918B914947}" srcOrd="1" destOrd="0" presId="urn:microsoft.com/office/officeart/2005/8/layout/orgChart1"/>
    <dgm:cxn modelId="{D56F8336-8C6A-47E7-846E-1B847729A40F}" type="presOf" srcId="{F20F1249-2F9F-4A86-A8AD-B8F6DB1E3AE0}" destId="{B001E477-C50F-489A-978F-74EF90D18DAC}" srcOrd="1" destOrd="0" presId="urn:microsoft.com/office/officeart/2005/8/layout/orgChart1"/>
    <dgm:cxn modelId="{505B1844-4F7B-4DE8-8AA7-CC00594F7946}" type="presOf" srcId="{8FDDCA63-5271-45AB-B3AB-6A93C65DEB6A}" destId="{05B89C3C-3BF4-47A6-9BFC-C91D7740A0F4}" srcOrd="0" destOrd="0" presId="urn:microsoft.com/office/officeart/2005/8/layout/orgChart1"/>
    <dgm:cxn modelId="{C2A11865-B532-4386-A976-23B05212CCAC}" type="presOf" srcId="{AEC3C1D0-5653-495B-BE28-3574BC6DB1B4}" destId="{A4F388C7-765D-46C5-A330-E56963C48EC4}" srcOrd="0" destOrd="0" presId="urn:microsoft.com/office/officeart/2005/8/layout/orgChart1"/>
    <dgm:cxn modelId="{DCB8A647-270E-4ABB-A868-24C770A8108C}" srcId="{DE358211-2321-4485-ADB2-09F5A4951159}" destId="{4D7F6317-E814-4295-885F-FE65EA0EA9D2}" srcOrd="1" destOrd="0" parTransId="{4A9571AF-E394-430C-8E4E-969AE5855035}" sibTransId="{C590E62B-99F8-4B66-8DE6-456DA8BAD81C}"/>
    <dgm:cxn modelId="{CE80F86A-387C-4CD7-A77F-514952249165}" srcId="{615323C1-F203-4B5F-BCB8-46469CE92497}" destId="{F20F1249-2F9F-4A86-A8AD-B8F6DB1E3AE0}" srcOrd="0" destOrd="0" parTransId="{56705689-DE7E-43E3-B713-25218D735D39}" sibTransId="{141D79FE-4CCD-4385-86B7-A2E183FA1E46}"/>
    <dgm:cxn modelId="{95556E4B-F36F-4A38-BCE0-F537C7963A96}" type="presOf" srcId="{4A9571AF-E394-430C-8E4E-969AE5855035}" destId="{4501F20F-AC15-4354-B770-1C441D96426B}" srcOrd="0" destOrd="0" presId="urn:microsoft.com/office/officeart/2005/8/layout/orgChart1"/>
    <dgm:cxn modelId="{FB6DF870-0188-4A35-A2A8-074AD3E9D2B0}" type="presOf" srcId="{DE358211-2321-4485-ADB2-09F5A4951159}" destId="{B05C5B57-14E5-4E7C-A236-36438EC2F5F5}" srcOrd="0" destOrd="0" presId="urn:microsoft.com/office/officeart/2005/8/layout/orgChart1"/>
    <dgm:cxn modelId="{8740E359-95BB-4C00-AD4C-909CC7B952A8}" srcId="{AEC3C1D0-5653-495B-BE28-3574BC6DB1B4}" destId="{DE358211-2321-4485-ADB2-09F5A4951159}" srcOrd="0" destOrd="0" parTransId="{BA78B1D5-069A-4D08-BBFC-580B8A47B362}" sibTransId="{7B0B09C1-1BED-4144-AF10-9A4113A321CA}"/>
    <dgm:cxn modelId="{2D64DA81-AE9E-4F82-8282-C11D8500EB63}" srcId="{615323C1-F203-4B5F-BCB8-46469CE92497}" destId="{65D5FA63-EAFD-4385-BA04-19C9FEF5E734}" srcOrd="1" destOrd="0" parTransId="{8FDDCA63-5271-45AB-B3AB-6A93C65DEB6A}" sibTransId="{0FB4187C-8B9F-4D75-A968-2051B1E75540}"/>
    <dgm:cxn modelId="{7F50F9A7-A73C-4E0F-B6E3-018F0AB64500}" type="presOf" srcId="{4D7F6317-E814-4295-885F-FE65EA0EA9D2}" destId="{6120384D-7887-45A1-9A3C-6F99F52D616A}" srcOrd="1" destOrd="0" presId="urn:microsoft.com/office/officeart/2005/8/layout/orgChart1"/>
    <dgm:cxn modelId="{C8E8E6AE-B3BB-4406-9EA9-7189D44DDA61}" srcId="{DE358211-2321-4485-ADB2-09F5A4951159}" destId="{615323C1-F203-4B5F-BCB8-46469CE92497}" srcOrd="0" destOrd="0" parTransId="{0A6D2331-E4B2-42C7-9BF0-DAAA5DBC0F4A}" sibTransId="{9D763B2B-5D38-465B-8FE6-E9601BC1E23E}"/>
    <dgm:cxn modelId="{DD4A7BB0-16E5-4701-BB04-4E5284A4C883}" type="presOf" srcId="{65D5FA63-EAFD-4385-BA04-19C9FEF5E734}" destId="{9F7946A8-3C22-43A4-AB05-F9D4D55E14F4}" srcOrd="0" destOrd="0" presId="urn:microsoft.com/office/officeart/2005/8/layout/orgChart1"/>
    <dgm:cxn modelId="{581130B7-2424-488F-ADB2-C42A31F91BF0}" type="presOf" srcId="{4D7F6317-E814-4295-885F-FE65EA0EA9D2}" destId="{E105CBC8-D83C-4123-A397-413A53C907C0}" srcOrd="0" destOrd="0" presId="urn:microsoft.com/office/officeart/2005/8/layout/orgChart1"/>
    <dgm:cxn modelId="{1BB853B9-29A5-4F66-BB32-CEA942CCCAB9}" type="presOf" srcId="{DE358211-2321-4485-ADB2-09F5A4951159}" destId="{9F191786-60E1-4111-9224-0EB45D35A672}" srcOrd="1" destOrd="0" presId="urn:microsoft.com/office/officeart/2005/8/layout/orgChart1"/>
    <dgm:cxn modelId="{7D7A9AE3-796E-40B3-B908-7960BFB37A56}" type="presOf" srcId="{0A6D2331-E4B2-42C7-9BF0-DAAA5DBC0F4A}" destId="{C45A3BAA-6431-4AD3-AB78-BA6FC8CBCC7C}" srcOrd="0" destOrd="0" presId="urn:microsoft.com/office/officeart/2005/8/layout/orgChart1"/>
    <dgm:cxn modelId="{652D82E5-213E-4C87-9238-FF3D3E936316}" type="presOf" srcId="{615323C1-F203-4B5F-BCB8-46469CE92497}" destId="{08E6DE4E-5D14-462A-96ED-E70AF9E20895}" srcOrd="0" destOrd="0" presId="urn:microsoft.com/office/officeart/2005/8/layout/orgChart1"/>
    <dgm:cxn modelId="{4BD539FB-E9B2-45FC-BA2E-9A7CFE695D23}" type="presOf" srcId="{F20F1249-2F9F-4A86-A8AD-B8F6DB1E3AE0}" destId="{934C9D58-4B97-40DB-A63F-2B09A7AAA28A}" srcOrd="0" destOrd="0" presId="urn:microsoft.com/office/officeart/2005/8/layout/orgChart1"/>
    <dgm:cxn modelId="{15B43037-8243-4C9C-9EF5-54FACF579309}" type="presParOf" srcId="{A4F388C7-765D-46C5-A330-E56963C48EC4}" destId="{08BDB46C-5D6B-49CA-95D4-0EDCB23E75AC}" srcOrd="0" destOrd="0" presId="urn:microsoft.com/office/officeart/2005/8/layout/orgChart1"/>
    <dgm:cxn modelId="{91B9FEF1-0ADD-4BAE-B54D-DF139C1BA8C6}" type="presParOf" srcId="{08BDB46C-5D6B-49CA-95D4-0EDCB23E75AC}" destId="{86E9DA51-335F-46B1-AFCD-C93D3D17753D}" srcOrd="0" destOrd="0" presId="urn:microsoft.com/office/officeart/2005/8/layout/orgChart1"/>
    <dgm:cxn modelId="{6FF1C7AF-6910-41E4-B2F9-C03D75F4AB75}" type="presParOf" srcId="{86E9DA51-335F-46B1-AFCD-C93D3D17753D}" destId="{B05C5B57-14E5-4E7C-A236-36438EC2F5F5}" srcOrd="0" destOrd="0" presId="urn:microsoft.com/office/officeart/2005/8/layout/orgChart1"/>
    <dgm:cxn modelId="{8E606E4E-F6AC-4F1B-B6DB-0A1F6D12A891}" type="presParOf" srcId="{86E9DA51-335F-46B1-AFCD-C93D3D17753D}" destId="{9F191786-60E1-4111-9224-0EB45D35A672}" srcOrd="1" destOrd="0" presId="urn:microsoft.com/office/officeart/2005/8/layout/orgChart1"/>
    <dgm:cxn modelId="{7831654A-9989-490E-AEDD-651844331F1A}" type="presParOf" srcId="{08BDB46C-5D6B-49CA-95D4-0EDCB23E75AC}" destId="{41BB849E-81FD-40F1-ACA1-ADD3777D79DA}" srcOrd="1" destOrd="0" presId="urn:microsoft.com/office/officeart/2005/8/layout/orgChart1"/>
    <dgm:cxn modelId="{0C6157EA-EA4A-40CC-9A2C-5D100AC3B8A5}" type="presParOf" srcId="{41BB849E-81FD-40F1-ACA1-ADD3777D79DA}" destId="{C45A3BAA-6431-4AD3-AB78-BA6FC8CBCC7C}" srcOrd="0" destOrd="0" presId="urn:microsoft.com/office/officeart/2005/8/layout/orgChart1"/>
    <dgm:cxn modelId="{69D4F555-EBC2-422B-86FB-3C6ECCD6C27D}" type="presParOf" srcId="{41BB849E-81FD-40F1-ACA1-ADD3777D79DA}" destId="{A3C099DC-6729-40B1-A1F6-9F9068EAE02D}" srcOrd="1" destOrd="0" presId="urn:microsoft.com/office/officeart/2005/8/layout/orgChart1"/>
    <dgm:cxn modelId="{F4D57D5C-3C5A-4C29-8712-B7A1340A89C8}" type="presParOf" srcId="{A3C099DC-6729-40B1-A1F6-9F9068EAE02D}" destId="{9BA296E2-CF3C-401C-9E25-738F1DCAEDED}" srcOrd="0" destOrd="0" presId="urn:microsoft.com/office/officeart/2005/8/layout/orgChart1"/>
    <dgm:cxn modelId="{F35D67F4-D720-488A-ADA1-FA8D37558A71}" type="presParOf" srcId="{9BA296E2-CF3C-401C-9E25-738F1DCAEDED}" destId="{08E6DE4E-5D14-462A-96ED-E70AF9E20895}" srcOrd="0" destOrd="0" presId="urn:microsoft.com/office/officeart/2005/8/layout/orgChart1"/>
    <dgm:cxn modelId="{FEB25207-3306-40BF-9F53-8B407DEA3FFD}" type="presParOf" srcId="{9BA296E2-CF3C-401C-9E25-738F1DCAEDED}" destId="{719B0BAE-A9FA-4F61-A649-FD2E465A34F0}" srcOrd="1" destOrd="0" presId="urn:microsoft.com/office/officeart/2005/8/layout/orgChart1"/>
    <dgm:cxn modelId="{962F0869-F02B-412D-9E11-A2BD89CC50A0}" type="presParOf" srcId="{A3C099DC-6729-40B1-A1F6-9F9068EAE02D}" destId="{95427294-80EB-4CFE-9D00-7EDA4B8AF996}" srcOrd="1" destOrd="0" presId="urn:microsoft.com/office/officeart/2005/8/layout/orgChart1"/>
    <dgm:cxn modelId="{E5267FA3-9C61-44C0-B047-E7C132D43B32}" type="presParOf" srcId="{95427294-80EB-4CFE-9D00-7EDA4B8AF996}" destId="{72D04778-2107-4AC8-AD5C-2E1DFCE59B70}" srcOrd="0" destOrd="0" presId="urn:microsoft.com/office/officeart/2005/8/layout/orgChart1"/>
    <dgm:cxn modelId="{A9B6006B-7EA2-4FFF-B397-C814C29E4C93}" type="presParOf" srcId="{95427294-80EB-4CFE-9D00-7EDA4B8AF996}" destId="{00BC444F-70CE-47F7-BD28-2E3EECE57B71}" srcOrd="1" destOrd="0" presId="urn:microsoft.com/office/officeart/2005/8/layout/orgChart1"/>
    <dgm:cxn modelId="{8AAD78CF-5A9A-4C28-B514-F7EB2C7AA51E}" type="presParOf" srcId="{00BC444F-70CE-47F7-BD28-2E3EECE57B71}" destId="{4A2282E7-ED0B-4C09-B50D-E43F927AB8B9}" srcOrd="0" destOrd="0" presId="urn:microsoft.com/office/officeart/2005/8/layout/orgChart1"/>
    <dgm:cxn modelId="{7BC82FFC-13CB-4CA9-9598-0C4CD5F1AFFB}" type="presParOf" srcId="{4A2282E7-ED0B-4C09-B50D-E43F927AB8B9}" destId="{934C9D58-4B97-40DB-A63F-2B09A7AAA28A}" srcOrd="0" destOrd="0" presId="urn:microsoft.com/office/officeart/2005/8/layout/orgChart1"/>
    <dgm:cxn modelId="{DF0436B0-5FB6-407B-AC8A-DA0636BEA217}" type="presParOf" srcId="{4A2282E7-ED0B-4C09-B50D-E43F927AB8B9}" destId="{B001E477-C50F-489A-978F-74EF90D18DAC}" srcOrd="1" destOrd="0" presId="urn:microsoft.com/office/officeart/2005/8/layout/orgChart1"/>
    <dgm:cxn modelId="{62FE05A9-B1E7-40EB-A366-5D1062D0C3A6}" type="presParOf" srcId="{00BC444F-70CE-47F7-BD28-2E3EECE57B71}" destId="{616372E0-AB37-468E-9697-CD44767D8D7E}" srcOrd="1" destOrd="0" presId="urn:microsoft.com/office/officeart/2005/8/layout/orgChart1"/>
    <dgm:cxn modelId="{B32F8373-DE17-4B35-9051-2FE2D2BD643F}" type="presParOf" srcId="{00BC444F-70CE-47F7-BD28-2E3EECE57B71}" destId="{680851E4-9469-4F15-A22C-0968C5501AD4}" srcOrd="2" destOrd="0" presId="urn:microsoft.com/office/officeart/2005/8/layout/orgChart1"/>
    <dgm:cxn modelId="{7A5C2DE6-A15A-4C55-A788-1F6C29F1AA83}" type="presParOf" srcId="{95427294-80EB-4CFE-9D00-7EDA4B8AF996}" destId="{05B89C3C-3BF4-47A6-9BFC-C91D7740A0F4}" srcOrd="2" destOrd="0" presId="urn:microsoft.com/office/officeart/2005/8/layout/orgChart1"/>
    <dgm:cxn modelId="{72F6B4C2-B0B5-4675-A9A8-D1A0BAA716B0}" type="presParOf" srcId="{95427294-80EB-4CFE-9D00-7EDA4B8AF996}" destId="{B33F7606-31C5-4552-ACA8-B9F1E0E543CF}" srcOrd="3" destOrd="0" presId="urn:microsoft.com/office/officeart/2005/8/layout/orgChart1"/>
    <dgm:cxn modelId="{4AE2FAA9-0477-4FA5-9690-F87E63708DD3}" type="presParOf" srcId="{B33F7606-31C5-4552-ACA8-B9F1E0E543CF}" destId="{152A74DB-FB4B-4898-BC4F-41ADE38E91FC}" srcOrd="0" destOrd="0" presId="urn:microsoft.com/office/officeart/2005/8/layout/orgChart1"/>
    <dgm:cxn modelId="{175F2EAE-A121-4687-BA55-3E2D8C470078}" type="presParOf" srcId="{152A74DB-FB4B-4898-BC4F-41ADE38E91FC}" destId="{9F7946A8-3C22-43A4-AB05-F9D4D55E14F4}" srcOrd="0" destOrd="0" presId="urn:microsoft.com/office/officeart/2005/8/layout/orgChart1"/>
    <dgm:cxn modelId="{C0A9C0CF-F980-4AA9-9752-BA210B6C813F}" type="presParOf" srcId="{152A74DB-FB4B-4898-BC4F-41ADE38E91FC}" destId="{D8CD12D6-DC1F-463A-864D-82918B914947}" srcOrd="1" destOrd="0" presId="urn:microsoft.com/office/officeart/2005/8/layout/orgChart1"/>
    <dgm:cxn modelId="{F2DD0817-6E70-4663-8FD9-59DB8D166AE0}" type="presParOf" srcId="{B33F7606-31C5-4552-ACA8-B9F1E0E543CF}" destId="{10461356-CBB1-4CCE-A59D-18C7903956D1}" srcOrd="1" destOrd="0" presId="urn:microsoft.com/office/officeart/2005/8/layout/orgChart1"/>
    <dgm:cxn modelId="{5A684E06-B9CB-40F2-8515-1827F5D2EE44}" type="presParOf" srcId="{B33F7606-31C5-4552-ACA8-B9F1E0E543CF}" destId="{6D03A82F-D994-49D6-A5F2-46CF4270730B}" srcOrd="2" destOrd="0" presId="urn:microsoft.com/office/officeart/2005/8/layout/orgChart1"/>
    <dgm:cxn modelId="{16A086CE-BE23-4926-A8AA-2E6E498184BF}" type="presParOf" srcId="{A3C099DC-6729-40B1-A1F6-9F9068EAE02D}" destId="{7124C236-4E8C-4800-A8F1-275102EE2C5F}" srcOrd="2" destOrd="0" presId="urn:microsoft.com/office/officeart/2005/8/layout/orgChart1"/>
    <dgm:cxn modelId="{73DEC145-43CA-446B-9787-BF098E0A0D90}" type="presParOf" srcId="{41BB849E-81FD-40F1-ACA1-ADD3777D79DA}" destId="{4501F20F-AC15-4354-B770-1C441D96426B}" srcOrd="2" destOrd="0" presId="urn:microsoft.com/office/officeart/2005/8/layout/orgChart1"/>
    <dgm:cxn modelId="{D84814DD-BC05-45DC-A194-4737F473AED3}" type="presParOf" srcId="{41BB849E-81FD-40F1-ACA1-ADD3777D79DA}" destId="{C3FB827A-32C5-47E6-B58A-F79057544BEE}" srcOrd="3" destOrd="0" presId="urn:microsoft.com/office/officeart/2005/8/layout/orgChart1"/>
    <dgm:cxn modelId="{2E8F314C-D106-4C5B-8775-67AA9BC69C6E}" type="presParOf" srcId="{C3FB827A-32C5-47E6-B58A-F79057544BEE}" destId="{75815B61-DC9A-4354-BC5E-3614F2AF3A44}" srcOrd="0" destOrd="0" presId="urn:microsoft.com/office/officeart/2005/8/layout/orgChart1"/>
    <dgm:cxn modelId="{D5510B56-0023-4D92-869A-B45A17F97AEF}" type="presParOf" srcId="{75815B61-DC9A-4354-BC5E-3614F2AF3A44}" destId="{E105CBC8-D83C-4123-A397-413A53C907C0}" srcOrd="0" destOrd="0" presId="urn:microsoft.com/office/officeart/2005/8/layout/orgChart1"/>
    <dgm:cxn modelId="{5351A7A6-0B57-4752-848B-65356C753F64}" type="presParOf" srcId="{75815B61-DC9A-4354-BC5E-3614F2AF3A44}" destId="{6120384D-7887-45A1-9A3C-6F99F52D616A}" srcOrd="1" destOrd="0" presId="urn:microsoft.com/office/officeart/2005/8/layout/orgChart1"/>
    <dgm:cxn modelId="{532C3F32-653F-4DCA-87B4-F0911BBB8212}" type="presParOf" srcId="{C3FB827A-32C5-47E6-B58A-F79057544BEE}" destId="{8F5FA2DE-830C-44BC-A602-90A8DE6450FC}" srcOrd="1" destOrd="0" presId="urn:microsoft.com/office/officeart/2005/8/layout/orgChart1"/>
    <dgm:cxn modelId="{8AB256E0-FB5D-4E95-A1FB-185A7C3C713E}" type="presParOf" srcId="{C3FB827A-32C5-47E6-B58A-F79057544BEE}" destId="{06E46244-F90A-4A8C-945D-C88C2B9AB762}" srcOrd="2" destOrd="0" presId="urn:microsoft.com/office/officeart/2005/8/layout/orgChart1"/>
    <dgm:cxn modelId="{72DE0265-C234-4E48-A004-1409E6A541BD}" type="presParOf" srcId="{08BDB46C-5D6B-49CA-95D4-0EDCB23E75AC}" destId="{8CD5877B-DF40-4C43-9F00-2E338A87A8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EC3C1D0-5653-495B-BE28-3574BC6DB1B4}" type="doc">
      <dgm:prSet loTypeId="urn:microsoft.com/office/officeart/2005/8/layout/orgChart1" loCatId="hierarchy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de-DE"/>
        </a:p>
      </dgm:t>
    </dgm:pt>
    <dgm:pt modelId="{DE358211-2321-4485-ADB2-09F5A4951159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ICH Unit</a:t>
          </a:r>
        </a:p>
      </dgm:t>
    </dgm:pt>
    <dgm:pt modelId="{BA78B1D5-069A-4D08-BBFC-580B8A47B362}" type="parTrans" cxnId="{8740E359-95BB-4C00-AD4C-909CC7B952A8}">
      <dgm:prSet/>
      <dgm:spPr/>
      <dgm:t>
        <a:bodyPr/>
        <a:lstStyle/>
        <a:p>
          <a:endParaRPr lang="de-DE"/>
        </a:p>
      </dgm:t>
    </dgm:pt>
    <dgm:pt modelId="{7B0B09C1-1BED-4144-AF10-9A4113A321CA}" type="sibTrans" cxnId="{8740E359-95BB-4C00-AD4C-909CC7B952A8}">
      <dgm:prSet/>
      <dgm:spPr/>
      <dgm:t>
        <a:bodyPr/>
        <a:lstStyle/>
        <a:p>
          <a:endParaRPr lang="de-DE"/>
        </a:p>
      </dgm:t>
    </dgm:pt>
    <dgm:pt modelId="{615323C1-F203-4B5F-BCB8-46469CE92497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 err="1"/>
            <a:t>HumiCap</a:t>
          </a:r>
          <a:endParaRPr lang="de-DE" dirty="0"/>
        </a:p>
      </dgm:t>
    </dgm:pt>
    <dgm:pt modelId="{0A6D2331-E4B2-42C7-9BF0-DAAA5DBC0F4A}" type="parTrans" cxnId="{C8E8E6AE-B3BB-4406-9EA9-7189D44DDA61}">
      <dgm:prSet/>
      <dgm:spPr>
        <a:solidFill>
          <a:srgbClr val="3E9EBF"/>
        </a:solidFill>
        <a:ln w="28575">
          <a:solidFill>
            <a:srgbClr val="3E9EBF"/>
          </a:solidFill>
        </a:ln>
      </dgm:spPr>
      <dgm:t>
        <a:bodyPr/>
        <a:lstStyle/>
        <a:p>
          <a:endParaRPr lang="de-DE"/>
        </a:p>
      </dgm:t>
    </dgm:pt>
    <dgm:pt modelId="{9D763B2B-5D38-465B-8FE6-E9601BC1E23E}" type="sibTrans" cxnId="{C8E8E6AE-B3BB-4406-9EA9-7189D44DDA61}">
      <dgm:prSet/>
      <dgm:spPr/>
      <dgm:t>
        <a:bodyPr/>
        <a:lstStyle/>
        <a:p>
          <a:endParaRPr lang="de-DE"/>
        </a:p>
      </dgm:t>
    </dgm:pt>
    <dgm:pt modelId="{F20F1249-2F9F-4A86-A8AD-B8F6DB1E3AE0}">
      <dgm:prSet phldrT="[Text]"/>
      <dgm:spPr/>
      <dgm:t>
        <a:bodyPr/>
        <a:lstStyle/>
        <a:p>
          <a:r>
            <a:rPr lang="de-DE" dirty="0"/>
            <a:t>RH Sensor</a:t>
          </a:r>
        </a:p>
      </dgm:t>
    </dgm:pt>
    <dgm:pt modelId="{56705689-DE7E-43E3-B713-25218D735D39}" type="parTrans" cxnId="{CE80F86A-387C-4CD7-A77F-514952249165}">
      <dgm:prSet/>
      <dgm:spPr>
        <a:solidFill>
          <a:srgbClr val="3E9EBF"/>
        </a:solidFill>
        <a:ln w="28575">
          <a:solidFill>
            <a:srgbClr val="3E9EBF"/>
          </a:solidFill>
        </a:ln>
      </dgm:spPr>
      <dgm:t>
        <a:bodyPr/>
        <a:lstStyle/>
        <a:p>
          <a:endParaRPr lang="de-DE"/>
        </a:p>
      </dgm:t>
    </dgm:pt>
    <dgm:pt modelId="{141D79FE-4CCD-4385-86B7-A2E183FA1E46}" type="sibTrans" cxnId="{CE80F86A-387C-4CD7-A77F-514952249165}">
      <dgm:prSet/>
      <dgm:spPr/>
      <dgm:t>
        <a:bodyPr/>
        <a:lstStyle/>
        <a:p>
          <a:endParaRPr lang="de-DE"/>
        </a:p>
      </dgm:t>
    </dgm:pt>
    <dgm:pt modelId="{65D5FA63-EAFD-4385-BA04-19C9FEF5E734}">
      <dgm:prSet phldrT="[Text]"/>
      <dgm:spPr/>
      <dgm:t>
        <a:bodyPr/>
        <a:lstStyle/>
        <a:p>
          <a:r>
            <a:rPr lang="de-DE" dirty="0"/>
            <a:t>PT100 Sensor</a:t>
          </a:r>
        </a:p>
      </dgm:t>
    </dgm:pt>
    <dgm:pt modelId="{8FDDCA63-5271-45AB-B3AB-6A93C65DEB6A}" type="parTrans" cxnId="{2D64DA81-AE9E-4F82-8282-C11D8500EB63}">
      <dgm:prSet/>
      <dgm:spPr>
        <a:solidFill>
          <a:srgbClr val="3E9EBF"/>
        </a:solidFill>
        <a:ln w="28575">
          <a:solidFill>
            <a:srgbClr val="3E9EBF"/>
          </a:solidFill>
        </a:ln>
      </dgm:spPr>
      <dgm:t>
        <a:bodyPr/>
        <a:lstStyle/>
        <a:p>
          <a:endParaRPr lang="de-DE"/>
        </a:p>
      </dgm:t>
    </dgm:pt>
    <dgm:pt modelId="{0FB4187C-8B9F-4D75-A968-2051B1E75540}" type="sibTrans" cxnId="{2D64DA81-AE9E-4F82-8282-C11D8500EB63}">
      <dgm:prSet/>
      <dgm:spPr/>
      <dgm:t>
        <a:bodyPr/>
        <a:lstStyle/>
        <a:p>
          <a:endParaRPr lang="de-DE"/>
        </a:p>
      </dgm:t>
    </dgm:pt>
    <dgm:pt modelId="{4D7F6317-E814-4295-885F-FE65EA0EA9D2}">
      <dgm:prSet phldrT="[Text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de-DE" dirty="0"/>
            <a:t>Transmitterbox</a:t>
          </a:r>
        </a:p>
      </dgm:t>
    </dgm:pt>
    <dgm:pt modelId="{4A9571AF-E394-430C-8E4E-969AE5855035}" type="parTrans" cxnId="{DCB8A647-270E-4ABB-A868-24C770A8108C}">
      <dgm:prSet/>
      <dgm:spPr>
        <a:solidFill>
          <a:srgbClr val="3E9EBF"/>
        </a:solidFill>
        <a:ln w="28575">
          <a:solidFill>
            <a:srgbClr val="3E9EBF"/>
          </a:solidFill>
        </a:ln>
      </dgm:spPr>
      <dgm:t>
        <a:bodyPr/>
        <a:lstStyle/>
        <a:p>
          <a:endParaRPr lang="de-DE"/>
        </a:p>
      </dgm:t>
    </dgm:pt>
    <dgm:pt modelId="{C590E62B-99F8-4B66-8DE6-456DA8BAD81C}" type="sibTrans" cxnId="{DCB8A647-270E-4ABB-A868-24C770A8108C}">
      <dgm:prSet/>
      <dgm:spPr/>
      <dgm:t>
        <a:bodyPr/>
        <a:lstStyle/>
        <a:p>
          <a:endParaRPr lang="de-DE"/>
        </a:p>
      </dgm:t>
    </dgm:pt>
    <dgm:pt modelId="{A4F388C7-765D-46C5-A330-E56963C48EC4}" type="pres">
      <dgm:prSet presAssocID="{AEC3C1D0-5653-495B-BE28-3574BC6DB1B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8BDB46C-5D6B-49CA-95D4-0EDCB23E75AC}" type="pres">
      <dgm:prSet presAssocID="{DE358211-2321-4485-ADB2-09F5A4951159}" presName="hierRoot1" presStyleCnt="0">
        <dgm:presLayoutVars>
          <dgm:hierBranch val="init"/>
        </dgm:presLayoutVars>
      </dgm:prSet>
      <dgm:spPr/>
    </dgm:pt>
    <dgm:pt modelId="{86E9DA51-335F-46B1-AFCD-C93D3D17753D}" type="pres">
      <dgm:prSet presAssocID="{DE358211-2321-4485-ADB2-09F5A4951159}" presName="rootComposite1" presStyleCnt="0"/>
      <dgm:spPr/>
    </dgm:pt>
    <dgm:pt modelId="{B05C5B57-14E5-4E7C-A236-36438EC2F5F5}" type="pres">
      <dgm:prSet presAssocID="{DE358211-2321-4485-ADB2-09F5A4951159}" presName="rootText1" presStyleLbl="node0" presStyleIdx="0" presStyleCnt="1">
        <dgm:presLayoutVars>
          <dgm:chPref val="3"/>
        </dgm:presLayoutVars>
      </dgm:prSet>
      <dgm:spPr/>
    </dgm:pt>
    <dgm:pt modelId="{9F191786-60E1-4111-9224-0EB45D35A672}" type="pres">
      <dgm:prSet presAssocID="{DE358211-2321-4485-ADB2-09F5A4951159}" presName="rootConnector1" presStyleLbl="node1" presStyleIdx="0" presStyleCnt="0"/>
      <dgm:spPr/>
    </dgm:pt>
    <dgm:pt modelId="{41BB849E-81FD-40F1-ACA1-ADD3777D79DA}" type="pres">
      <dgm:prSet presAssocID="{DE358211-2321-4485-ADB2-09F5A4951159}" presName="hierChild2" presStyleCnt="0"/>
      <dgm:spPr/>
    </dgm:pt>
    <dgm:pt modelId="{C45A3BAA-6431-4AD3-AB78-BA6FC8CBCC7C}" type="pres">
      <dgm:prSet presAssocID="{0A6D2331-E4B2-42C7-9BF0-DAAA5DBC0F4A}" presName="Name37" presStyleLbl="parChTrans1D2" presStyleIdx="0" presStyleCnt="2"/>
      <dgm:spPr/>
    </dgm:pt>
    <dgm:pt modelId="{A3C099DC-6729-40B1-A1F6-9F9068EAE02D}" type="pres">
      <dgm:prSet presAssocID="{615323C1-F203-4B5F-BCB8-46469CE92497}" presName="hierRoot2" presStyleCnt="0">
        <dgm:presLayoutVars>
          <dgm:hierBranch val="init"/>
        </dgm:presLayoutVars>
      </dgm:prSet>
      <dgm:spPr/>
    </dgm:pt>
    <dgm:pt modelId="{9BA296E2-CF3C-401C-9E25-738F1DCAEDED}" type="pres">
      <dgm:prSet presAssocID="{615323C1-F203-4B5F-BCB8-46469CE92497}" presName="rootComposite" presStyleCnt="0"/>
      <dgm:spPr/>
    </dgm:pt>
    <dgm:pt modelId="{08E6DE4E-5D14-462A-96ED-E70AF9E20895}" type="pres">
      <dgm:prSet presAssocID="{615323C1-F203-4B5F-BCB8-46469CE92497}" presName="rootText" presStyleLbl="node2" presStyleIdx="0" presStyleCnt="2">
        <dgm:presLayoutVars>
          <dgm:chPref val="3"/>
        </dgm:presLayoutVars>
      </dgm:prSet>
      <dgm:spPr/>
    </dgm:pt>
    <dgm:pt modelId="{719B0BAE-A9FA-4F61-A649-FD2E465A34F0}" type="pres">
      <dgm:prSet presAssocID="{615323C1-F203-4B5F-BCB8-46469CE92497}" presName="rootConnector" presStyleLbl="node2" presStyleIdx="0" presStyleCnt="2"/>
      <dgm:spPr/>
    </dgm:pt>
    <dgm:pt modelId="{95427294-80EB-4CFE-9D00-7EDA4B8AF996}" type="pres">
      <dgm:prSet presAssocID="{615323C1-F203-4B5F-BCB8-46469CE92497}" presName="hierChild4" presStyleCnt="0"/>
      <dgm:spPr/>
    </dgm:pt>
    <dgm:pt modelId="{72D04778-2107-4AC8-AD5C-2E1DFCE59B70}" type="pres">
      <dgm:prSet presAssocID="{56705689-DE7E-43E3-B713-25218D735D39}" presName="Name37" presStyleLbl="parChTrans1D3" presStyleIdx="0" presStyleCnt="2"/>
      <dgm:spPr/>
    </dgm:pt>
    <dgm:pt modelId="{00BC444F-70CE-47F7-BD28-2E3EECE57B71}" type="pres">
      <dgm:prSet presAssocID="{F20F1249-2F9F-4A86-A8AD-B8F6DB1E3AE0}" presName="hierRoot2" presStyleCnt="0">
        <dgm:presLayoutVars>
          <dgm:hierBranch val="init"/>
        </dgm:presLayoutVars>
      </dgm:prSet>
      <dgm:spPr/>
    </dgm:pt>
    <dgm:pt modelId="{4A2282E7-ED0B-4C09-B50D-E43F927AB8B9}" type="pres">
      <dgm:prSet presAssocID="{F20F1249-2F9F-4A86-A8AD-B8F6DB1E3AE0}" presName="rootComposite" presStyleCnt="0"/>
      <dgm:spPr/>
    </dgm:pt>
    <dgm:pt modelId="{934C9D58-4B97-40DB-A63F-2B09A7AAA28A}" type="pres">
      <dgm:prSet presAssocID="{F20F1249-2F9F-4A86-A8AD-B8F6DB1E3AE0}" presName="rootText" presStyleLbl="node3" presStyleIdx="0" presStyleCnt="2">
        <dgm:presLayoutVars>
          <dgm:chPref val="3"/>
        </dgm:presLayoutVars>
      </dgm:prSet>
      <dgm:spPr/>
    </dgm:pt>
    <dgm:pt modelId="{B001E477-C50F-489A-978F-74EF90D18DAC}" type="pres">
      <dgm:prSet presAssocID="{F20F1249-2F9F-4A86-A8AD-B8F6DB1E3AE0}" presName="rootConnector" presStyleLbl="node3" presStyleIdx="0" presStyleCnt="2"/>
      <dgm:spPr/>
    </dgm:pt>
    <dgm:pt modelId="{616372E0-AB37-468E-9697-CD44767D8D7E}" type="pres">
      <dgm:prSet presAssocID="{F20F1249-2F9F-4A86-A8AD-B8F6DB1E3AE0}" presName="hierChild4" presStyleCnt="0"/>
      <dgm:spPr/>
    </dgm:pt>
    <dgm:pt modelId="{680851E4-9469-4F15-A22C-0968C5501AD4}" type="pres">
      <dgm:prSet presAssocID="{F20F1249-2F9F-4A86-A8AD-B8F6DB1E3AE0}" presName="hierChild5" presStyleCnt="0"/>
      <dgm:spPr/>
    </dgm:pt>
    <dgm:pt modelId="{05B89C3C-3BF4-47A6-9BFC-C91D7740A0F4}" type="pres">
      <dgm:prSet presAssocID="{8FDDCA63-5271-45AB-B3AB-6A93C65DEB6A}" presName="Name37" presStyleLbl="parChTrans1D3" presStyleIdx="1" presStyleCnt="2"/>
      <dgm:spPr/>
    </dgm:pt>
    <dgm:pt modelId="{B33F7606-31C5-4552-ACA8-B9F1E0E543CF}" type="pres">
      <dgm:prSet presAssocID="{65D5FA63-EAFD-4385-BA04-19C9FEF5E734}" presName="hierRoot2" presStyleCnt="0">
        <dgm:presLayoutVars>
          <dgm:hierBranch val="init"/>
        </dgm:presLayoutVars>
      </dgm:prSet>
      <dgm:spPr/>
    </dgm:pt>
    <dgm:pt modelId="{152A74DB-FB4B-4898-BC4F-41ADE38E91FC}" type="pres">
      <dgm:prSet presAssocID="{65D5FA63-EAFD-4385-BA04-19C9FEF5E734}" presName="rootComposite" presStyleCnt="0"/>
      <dgm:spPr/>
    </dgm:pt>
    <dgm:pt modelId="{9F7946A8-3C22-43A4-AB05-F9D4D55E14F4}" type="pres">
      <dgm:prSet presAssocID="{65D5FA63-EAFD-4385-BA04-19C9FEF5E734}" presName="rootText" presStyleLbl="node3" presStyleIdx="1" presStyleCnt="2">
        <dgm:presLayoutVars>
          <dgm:chPref val="3"/>
        </dgm:presLayoutVars>
      </dgm:prSet>
      <dgm:spPr/>
    </dgm:pt>
    <dgm:pt modelId="{D8CD12D6-DC1F-463A-864D-82918B914947}" type="pres">
      <dgm:prSet presAssocID="{65D5FA63-EAFD-4385-BA04-19C9FEF5E734}" presName="rootConnector" presStyleLbl="node3" presStyleIdx="1" presStyleCnt="2"/>
      <dgm:spPr/>
    </dgm:pt>
    <dgm:pt modelId="{10461356-CBB1-4CCE-A59D-18C7903956D1}" type="pres">
      <dgm:prSet presAssocID="{65D5FA63-EAFD-4385-BA04-19C9FEF5E734}" presName="hierChild4" presStyleCnt="0"/>
      <dgm:spPr/>
    </dgm:pt>
    <dgm:pt modelId="{6D03A82F-D994-49D6-A5F2-46CF4270730B}" type="pres">
      <dgm:prSet presAssocID="{65D5FA63-EAFD-4385-BA04-19C9FEF5E734}" presName="hierChild5" presStyleCnt="0"/>
      <dgm:spPr/>
    </dgm:pt>
    <dgm:pt modelId="{7124C236-4E8C-4800-A8F1-275102EE2C5F}" type="pres">
      <dgm:prSet presAssocID="{615323C1-F203-4B5F-BCB8-46469CE92497}" presName="hierChild5" presStyleCnt="0"/>
      <dgm:spPr/>
    </dgm:pt>
    <dgm:pt modelId="{4501F20F-AC15-4354-B770-1C441D96426B}" type="pres">
      <dgm:prSet presAssocID="{4A9571AF-E394-430C-8E4E-969AE5855035}" presName="Name37" presStyleLbl="parChTrans1D2" presStyleIdx="1" presStyleCnt="2"/>
      <dgm:spPr/>
    </dgm:pt>
    <dgm:pt modelId="{C3FB827A-32C5-47E6-B58A-F79057544BEE}" type="pres">
      <dgm:prSet presAssocID="{4D7F6317-E814-4295-885F-FE65EA0EA9D2}" presName="hierRoot2" presStyleCnt="0">
        <dgm:presLayoutVars>
          <dgm:hierBranch val="init"/>
        </dgm:presLayoutVars>
      </dgm:prSet>
      <dgm:spPr/>
    </dgm:pt>
    <dgm:pt modelId="{75815B61-DC9A-4354-BC5E-3614F2AF3A44}" type="pres">
      <dgm:prSet presAssocID="{4D7F6317-E814-4295-885F-FE65EA0EA9D2}" presName="rootComposite" presStyleCnt="0"/>
      <dgm:spPr/>
    </dgm:pt>
    <dgm:pt modelId="{E105CBC8-D83C-4123-A397-413A53C907C0}" type="pres">
      <dgm:prSet presAssocID="{4D7F6317-E814-4295-885F-FE65EA0EA9D2}" presName="rootText" presStyleLbl="node2" presStyleIdx="1" presStyleCnt="2" custLinFactNeighborX="5712">
        <dgm:presLayoutVars>
          <dgm:chPref val="3"/>
        </dgm:presLayoutVars>
      </dgm:prSet>
      <dgm:spPr/>
    </dgm:pt>
    <dgm:pt modelId="{6120384D-7887-45A1-9A3C-6F99F52D616A}" type="pres">
      <dgm:prSet presAssocID="{4D7F6317-E814-4295-885F-FE65EA0EA9D2}" presName="rootConnector" presStyleLbl="node2" presStyleIdx="1" presStyleCnt="2"/>
      <dgm:spPr/>
    </dgm:pt>
    <dgm:pt modelId="{8F5FA2DE-830C-44BC-A602-90A8DE6450FC}" type="pres">
      <dgm:prSet presAssocID="{4D7F6317-E814-4295-885F-FE65EA0EA9D2}" presName="hierChild4" presStyleCnt="0"/>
      <dgm:spPr/>
    </dgm:pt>
    <dgm:pt modelId="{06E46244-F90A-4A8C-945D-C88C2B9AB762}" type="pres">
      <dgm:prSet presAssocID="{4D7F6317-E814-4295-885F-FE65EA0EA9D2}" presName="hierChild5" presStyleCnt="0"/>
      <dgm:spPr/>
    </dgm:pt>
    <dgm:pt modelId="{8CD5877B-DF40-4C43-9F00-2E338A87A8B2}" type="pres">
      <dgm:prSet presAssocID="{DE358211-2321-4485-ADB2-09F5A4951159}" presName="hierChild3" presStyleCnt="0"/>
      <dgm:spPr/>
    </dgm:pt>
  </dgm:ptLst>
  <dgm:cxnLst>
    <dgm:cxn modelId="{63B7EF27-2831-44CF-A265-60CCF69BBB24}" type="presOf" srcId="{615323C1-F203-4B5F-BCB8-46469CE92497}" destId="{719B0BAE-A9FA-4F61-A649-FD2E465A34F0}" srcOrd="1" destOrd="0" presId="urn:microsoft.com/office/officeart/2005/8/layout/orgChart1"/>
    <dgm:cxn modelId="{1FAAC135-12D2-42E6-A846-351425B33A44}" type="presOf" srcId="{56705689-DE7E-43E3-B713-25218D735D39}" destId="{72D04778-2107-4AC8-AD5C-2E1DFCE59B70}" srcOrd="0" destOrd="0" presId="urn:microsoft.com/office/officeart/2005/8/layout/orgChart1"/>
    <dgm:cxn modelId="{9DEA5636-65BF-4837-8365-FE547CF0CB42}" type="presOf" srcId="{65D5FA63-EAFD-4385-BA04-19C9FEF5E734}" destId="{D8CD12D6-DC1F-463A-864D-82918B914947}" srcOrd="1" destOrd="0" presId="urn:microsoft.com/office/officeart/2005/8/layout/orgChart1"/>
    <dgm:cxn modelId="{D56F8336-8C6A-47E7-846E-1B847729A40F}" type="presOf" srcId="{F20F1249-2F9F-4A86-A8AD-B8F6DB1E3AE0}" destId="{B001E477-C50F-489A-978F-74EF90D18DAC}" srcOrd="1" destOrd="0" presId="urn:microsoft.com/office/officeart/2005/8/layout/orgChart1"/>
    <dgm:cxn modelId="{505B1844-4F7B-4DE8-8AA7-CC00594F7946}" type="presOf" srcId="{8FDDCA63-5271-45AB-B3AB-6A93C65DEB6A}" destId="{05B89C3C-3BF4-47A6-9BFC-C91D7740A0F4}" srcOrd="0" destOrd="0" presId="urn:microsoft.com/office/officeart/2005/8/layout/orgChart1"/>
    <dgm:cxn modelId="{C2A11865-B532-4386-A976-23B05212CCAC}" type="presOf" srcId="{AEC3C1D0-5653-495B-BE28-3574BC6DB1B4}" destId="{A4F388C7-765D-46C5-A330-E56963C48EC4}" srcOrd="0" destOrd="0" presId="urn:microsoft.com/office/officeart/2005/8/layout/orgChart1"/>
    <dgm:cxn modelId="{DCB8A647-270E-4ABB-A868-24C770A8108C}" srcId="{DE358211-2321-4485-ADB2-09F5A4951159}" destId="{4D7F6317-E814-4295-885F-FE65EA0EA9D2}" srcOrd="1" destOrd="0" parTransId="{4A9571AF-E394-430C-8E4E-969AE5855035}" sibTransId="{C590E62B-99F8-4B66-8DE6-456DA8BAD81C}"/>
    <dgm:cxn modelId="{CE80F86A-387C-4CD7-A77F-514952249165}" srcId="{615323C1-F203-4B5F-BCB8-46469CE92497}" destId="{F20F1249-2F9F-4A86-A8AD-B8F6DB1E3AE0}" srcOrd="0" destOrd="0" parTransId="{56705689-DE7E-43E3-B713-25218D735D39}" sibTransId="{141D79FE-4CCD-4385-86B7-A2E183FA1E46}"/>
    <dgm:cxn modelId="{95556E4B-F36F-4A38-BCE0-F537C7963A96}" type="presOf" srcId="{4A9571AF-E394-430C-8E4E-969AE5855035}" destId="{4501F20F-AC15-4354-B770-1C441D96426B}" srcOrd="0" destOrd="0" presId="urn:microsoft.com/office/officeart/2005/8/layout/orgChart1"/>
    <dgm:cxn modelId="{FB6DF870-0188-4A35-A2A8-074AD3E9D2B0}" type="presOf" srcId="{DE358211-2321-4485-ADB2-09F5A4951159}" destId="{B05C5B57-14E5-4E7C-A236-36438EC2F5F5}" srcOrd="0" destOrd="0" presId="urn:microsoft.com/office/officeart/2005/8/layout/orgChart1"/>
    <dgm:cxn modelId="{8740E359-95BB-4C00-AD4C-909CC7B952A8}" srcId="{AEC3C1D0-5653-495B-BE28-3574BC6DB1B4}" destId="{DE358211-2321-4485-ADB2-09F5A4951159}" srcOrd="0" destOrd="0" parTransId="{BA78B1D5-069A-4D08-BBFC-580B8A47B362}" sibTransId="{7B0B09C1-1BED-4144-AF10-9A4113A321CA}"/>
    <dgm:cxn modelId="{2D64DA81-AE9E-4F82-8282-C11D8500EB63}" srcId="{615323C1-F203-4B5F-BCB8-46469CE92497}" destId="{65D5FA63-EAFD-4385-BA04-19C9FEF5E734}" srcOrd="1" destOrd="0" parTransId="{8FDDCA63-5271-45AB-B3AB-6A93C65DEB6A}" sibTransId="{0FB4187C-8B9F-4D75-A968-2051B1E75540}"/>
    <dgm:cxn modelId="{7F50F9A7-A73C-4E0F-B6E3-018F0AB64500}" type="presOf" srcId="{4D7F6317-E814-4295-885F-FE65EA0EA9D2}" destId="{6120384D-7887-45A1-9A3C-6F99F52D616A}" srcOrd="1" destOrd="0" presId="urn:microsoft.com/office/officeart/2005/8/layout/orgChart1"/>
    <dgm:cxn modelId="{C8E8E6AE-B3BB-4406-9EA9-7189D44DDA61}" srcId="{DE358211-2321-4485-ADB2-09F5A4951159}" destId="{615323C1-F203-4B5F-BCB8-46469CE92497}" srcOrd="0" destOrd="0" parTransId="{0A6D2331-E4B2-42C7-9BF0-DAAA5DBC0F4A}" sibTransId="{9D763B2B-5D38-465B-8FE6-E9601BC1E23E}"/>
    <dgm:cxn modelId="{DD4A7BB0-16E5-4701-BB04-4E5284A4C883}" type="presOf" srcId="{65D5FA63-EAFD-4385-BA04-19C9FEF5E734}" destId="{9F7946A8-3C22-43A4-AB05-F9D4D55E14F4}" srcOrd="0" destOrd="0" presId="urn:microsoft.com/office/officeart/2005/8/layout/orgChart1"/>
    <dgm:cxn modelId="{581130B7-2424-488F-ADB2-C42A31F91BF0}" type="presOf" srcId="{4D7F6317-E814-4295-885F-FE65EA0EA9D2}" destId="{E105CBC8-D83C-4123-A397-413A53C907C0}" srcOrd="0" destOrd="0" presId="urn:microsoft.com/office/officeart/2005/8/layout/orgChart1"/>
    <dgm:cxn modelId="{1BB853B9-29A5-4F66-BB32-CEA942CCCAB9}" type="presOf" srcId="{DE358211-2321-4485-ADB2-09F5A4951159}" destId="{9F191786-60E1-4111-9224-0EB45D35A672}" srcOrd="1" destOrd="0" presId="urn:microsoft.com/office/officeart/2005/8/layout/orgChart1"/>
    <dgm:cxn modelId="{7D7A9AE3-796E-40B3-B908-7960BFB37A56}" type="presOf" srcId="{0A6D2331-E4B2-42C7-9BF0-DAAA5DBC0F4A}" destId="{C45A3BAA-6431-4AD3-AB78-BA6FC8CBCC7C}" srcOrd="0" destOrd="0" presId="urn:microsoft.com/office/officeart/2005/8/layout/orgChart1"/>
    <dgm:cxn modelId="{652D82E5-213E-4C87-9238-FF3D3E936316}" type="presOf" srcId="{615323C1-F203-4B5F-BCB8-46469CE92497}" destId="{08E6DE4E-5D14-462A-96ED-E70AF9E20895}" srcOrd="0" destOrd="0" presId="urn:microsoft.com/office/officeart/2005/8/layout/orgChart1"/>
    <dgm:cxn modelId="{4BD539FB-E9B2-45FC-BA2E-9A7CFE695D23}" type="presOf" srcId="{F20F1249-2F9F-4A86-A8AD-B8F6DB1E3AE0}" destId="{934C9D58-4B97-40DB-A63F-2B09A7AAA28A}" srcOrd="0" destOrd="0" presId="urn:microsoft.com/office/officeart/2005/8/layout/orgChart1"/>
    <dgm:cxn modelId="{15B43037-8243-4C9C-9EF5-54FACF579309}" type="presParOf" srcId="{A4F388C7-765D-46C5-A330-E56963C48EC4}" destId="{08BDB46C-5D6B-49CA-95D4-0EDCB23E75AC}" srcOrd="0" destOrd="0" presId="urn:microsoft.com/office/officeart/2005/8/layout/orgChart1"/>
    <dgm:cxn modelId="{91B9FEF1-0ADD-4BAE-B54D-DF139C1BA8C6}" type="presParOf" srcId="{08BDB46C-5D6B-49CA-95D4-0EDCB23E75AC}" destId="{86E9DA51-335F-46B1-AFCD-C93D3D17753D}" srcOrd="0" destOrd="0" presId="urn:microsoft.com/office/officeart/2005/8/layout/orgChart1"/>
    <dgm:cxn modelId="{6FF1C7AF-6910-41E4-B2F9-C03D75F4AB75}" type="presParOf" srcId="{86E9DA51-335F-46B1-AFCD-C93D3D17753D}" destId="{B05C5B57-14E5-4E7C-A236-36438EC2F5F5}" srcOrd="0" destOrd="0" presId="urn:microsoft.com/office/officeart/2005/8/layout/orgChart1"/>
    <dgm:cxn modelId="{8E606E4E-F6AC-4F1B-B6DB-0A1F6D12A891}" type="presParOf" srcId="{86E9DA51-335F-46B1-AFCD-C93D3D17753D}" destId="{9F191786-60E1-4111-9224-0EB45D35A672}" srcOrd="1" destOrd="0" presId="urn:microsoft.com/office/officeart/2005/8/layout/orgChart1"/>
    <dgm:cxn modelId="{7831654A-9989-490E-AEDD-651844331F1A}" type="presParOf" srcId="{08BDB46C-5D6B-49CA-95D4-0EDCB23E75AC}" destId="{41BB849E-81FD-40F1-ACA1-ADD3777D79DA}" srcOrd="1" destOrd="0" presId="urn:microsoft.com/office/officeart/2005/8/layout/orgChart1"/>
    <dgm:cxn modelId="{0C6157EA-EA4A-40CC-9A2C-5D100AC3B8A5}" type="presParOf" srcId="{41BB849E-81FD-40F1-ACA1-ADD3777D79DA}" destId="{C45A3BAA-6431-4AD3-AB78-BA6FC8CBCC7C}" srcOrd="0" destOrd="0" presId="urn:microsoft.com/office/officeart/2005/8/layout/orgChart1"/>
    <dgm:cxn modelId="{69D4F555-EBC2-422B-86FB-3C6ECCD6C27D}" type="presParOf" srcId="{41BB849E-81FD-40F1-ACA1-ADD3777D79DA}" destId="{A3C099DC-6729-40B1-A1F6-9F9068EAE02D}" srcOrd="1" destOrd="0" presId="urn:microsoft.com/office/officeart/2005/8/layout/orgChart1"/>
    <dgm:cxn modelId="{F4D57D5C-3C5A-4C29-8712-B7A1340A89C8}" type="presParOf" srcId="{A3C099DC-6729-40B1-A1F6-9F9068EAE02D}" destId="{9BA296E2-CF3C-401C-9E25-738F1DCAEDED}" srcOrd="0" destOrd="0" presId="urn:microsoft.com/office/officeart/2005/8/layout/orgChart1"/>
    <dgm:cxn modelId="{F35D67F4-D720-488A-ADA1-FA8D37558A71}" type="presParOf" srcId="{9BA296E2-CF3C-401C-9E25-738F1DCAEDED}" destId="{08E6DE4E-5D14-462A-96ED-E70AF9E20895}" srcOrd="0" destOrd="0" presId="urn:microsoft.com/office/officeart/2005/8/layout/orgChart1"/>
    <dgm:cxn modelId="{FEB25207-3306-40BF-9F53-8B407DEA3FFD}" type="presParOf" srcId="{9BA296E2-CF3C-401C-9E25-738F1DCAEDED}" destId="{719B0BAE-A9FA-4F61-A649-FD2E465A34F0}" srcOrd="1" destOrd="0" presId="urn:microsoft.com/office/officeart/2005/8/layout/orgChart1"/>
    <dgm:cxn modelId="{962F0869-F02B-412D-9E11-A2BD89CC50A0}" type="presParOf" srcId="{A3C099DC-6729-40B1-A1F6-9F9068EAE02D}" destId="{95427294-80EB-4CFE-9D00-7EDA4B8AF996}" srcOrd="1" destOrd="0" presId="urn:microsoft.com/office/officeart/2005/8/layout/orgChart1"/>
    <dgm:cxn modelId="{E5267FA3-9C61-44C0-B047-E7C132D43B32}" type="presParOf" srcId="{95427294-80EB-4CFE-9D00-7EDA4B8AF996}" destId="{72D04778-2107-4AC8-AD5C-2E1DFCE59B70}" srcOrd="0" destOrd="0" presId="urn:microsoft.com/office/officeart/2005/8/layout/orgChart1"/>
    <dgm:cxn modelId="{A9B6006B-7EA2-4FFF-B397-C814C29E4C93}" type="presParOf" srcId="{95427294-80EB-4CFE-9D00-7EDA4B8AF996}" destId="{00BC444F-70CE-47F7-BD28-2E3EECE57B71}" srcOrd="1" destOrd="0" presId="urn:microsoft.com/office/officeart/2005/8/layout/orgChart1"/>
    <dgm:cxn modelId="{8AAD78CF-5A9A-4C28-B514-F7EB2C7AA51E}" type="presParOf" srcId="{00BC444F-70CE-47F7-BD28-2E3EECE57B71}" destId="{4A2282E7-ED0B-4C09-B50D-E43F927AB8B9}" srcOrd="0" destOrd="0" presId="urn:microsoft.com/office/officeart/2005/8/layout/orgChart1"/>
    <dgm:cxn modelId="{7BC82FFC-13CB-4CA9-9598-0C4CD5F1AFFB}" type="presParOf" srcId="{4A2282E7-ED0B-4C09-B50D-E43F927AB8B9}" destId="{934C9D58-4B97-40DB-A63F-2B09A7AAA28A}" srcOrd="0" destOrd="0" presId="urn:microsoft.com/office/officeart/2005/8/layout/orgChart1"/>
    <dgm:cxn modelId="{DF0436B0-5FB6-407B-AC8A-DA0636BEA217}" type="presParOf" srcId="{4A2282E7-ED0B-4C09-B50D-E43F927AB8B9}" destId="{B001E477-C50F-489A-978F-74EF90D18DAC}" srcOrd="1" destOrd="0" presId="urn:microsoft.com/office/officeart/2005/8/layout/orgChart1"/>
    <dgm:cxn modelId="{62FE05A9-B1E7-40EB-A366-5D1062D0C3A6}" type="presParOf" srcId="{00BC444F-70CE-47F7-BD28-2E3EECE57B71}" destId="{616372E0-AB37-468E-9697-CD44767D8D7E}" srcOrd="1" destOrd="0" presId="urn:microsoft.com/office/officeart/2005/8/layout/orgChart1"/>
    <dgm:cxn modelId="{B32F8373-DE17-4B35-9051-2FE2D2BD643F}" type="presParOf" srcId="{00BC444F-70CE-47F7-BD28-2E3EECE57B71}" destId="{680851E4-9469-4F15-A22C-0968C5501AD4}" srcOrd="2" destOrd="0" presId="urn:microsoft.com/office/officeart/2005/8/layout/orgChart1"/>
    <dgm:cxn modelId="{7A5C2DE6-A15A-4C55-A788-1F6C29F1AA83}" type="presParOf" srcId="{95427294-80EB-4CFE-9D00-7EDA4B8AF996}" destId="{05B89C3C-3BF4-47A6-9BFC-C91D7740A0F4}" srcOrd="2" destOrd="0" presId="urn:microsoft.com/office/officeart/2005/8/layout/orgChart1"/>
    <dgm:cxn modelId="{72F6B4C2-B0B5-4675-A9A8-D1A0BAA716B0}" type="presParOf" srcId="{95427294-80EB-4CFE-9D00-7EDA4B8AF996}" destId="{B33F7606-31C5-4552-ACA8-B9F1E0E543CF}" srcOrd="3" destOrd="0" presId="urn:microsoft.com/office/officeart/2005/8/layout/orgChart1"/>
    <dgm:cxn modelId="{4AE2FAA9-0477-4FA5-9690-F87E63708DD3}" type="presParOf" srcId="{B33F7606-31C5-4552-ACA8-B9F1E0E543CF}" destId="{152A74DB-FB4B-4898-BC4F-41ADE38E91FC}" srcOrd="0" destOrd="0" presId="urn:microsoft.com/office/officeart/2005/8/layout/orgChart1"/>
    <dgm:cxn modelId="{175F2EAE-A121-4687-BA55-3E2D8C470078}" type="presParOf" srcId="{152A74DB-FB4B-4898-BC4F-41ADE38E91FC}" destId="{9F7946A8-3C22-43A4-AB05-F9D4D55E14F4}" srcOrd="0" destOrd="0" presId="urn:microsoft.com/office/officeart/2005/8/layout/orgChart1"/>
    <dgm:cxn modelId="{C0A9C0CF-F980-4AA9-9752-BA210B6C813F}" type="presParOf" srcId="{152A74DB-FB4B-4898-BC4F-41ADE38E91FC}" destId="{D8CD12D6-DC1F-463A-864D-82918B914947}" srcOrd="1" destOrd="0" presId="urn:microsoft.com/office/officeart/2005/8/layout/orgChart1"/>
    <dgm:cxn modelId="{F2DD0817-6E70-4663-8FD9-59DB8D166AE0}" type="presParOf" srcId="{B33F7606-31C5-4552-ACA8-B9F1E0E543CF}" destId="{10461356-CBB1-4CCE-A59D-18C7903956D1}" srcOrd="1" destOrd="0" presId="urn:microsoft.com/office/officeart/2005/8/layout/orgChart1"/>
    <dgm:cxn modelId="{5A684E06-B9CB-40F2-8515-1827F5D2EE44}" type="presParOf" srcId="{B33F7606-31C5-4552-ACA8-B9F1E0E543CF}" destId="{6D03A82F-D994-49D6-A5F2-46CF4270730B}" srcOrd="2" destOrd="0" presId="urn:microsoft.com/office/officeart/2005/8/layout/orgChart1"/>
    <dgm:cxn modelId="{16A086CE-BE23-4926-A8AA-2E6E498184BF}" type="presParOf" srcId="{A3C099DC-6729-40B1-A1F6-9F9068EAE02D}" destId="{7124C236-4E8C-4800-A8F1-275102EE2C5F}" srcOrd="2" destOrd="0" presId="urn:microsoft.com/office/officeart/2005/8/layout/orgChart1"/>
    <dgm:cxn modelId="{73DEC145-43CA-446B-9787-BF098E0A0D90}" type="presParOf" srcId="{41BB849E-81FD-40F1-ACA1-ADD3777D79DA}" destId="{4501F20F-AC15-4354-B770-1C441D96426B}" srcOrd="2" destOrd="0" presId="urn:microsoft.com/office/officeart/2005/8/layout/orgChart1"/>
    <dgm:cxn modelId="{D84814DD-BC05-45DC-A194-4737F473AED3}" type="presParOf" srcId="{41BB849E-81FD-40F1-ACA1-ADD3777D79DA}" destId="{C3FB827A-32C5-47E6-B58A-F79057544BEE}" srcOrd="3" destOrd="0" presId="urn:microsoft.com/office/officeart/2005/8/layout/orgChart1"/>
    <dgm:cxn modelId="{2E8F314C-D106-4C5B-8775-67AA9BC69C6E}" type="presParOf" srcId="{C3FB827A-32C5-47E6-B58A-F79057544BEE}" destId="{75815B61-DC9A-4354-BC5E-3614F2AF3A44}" srcOrd="0" destOrd="0" presId="urn:microsoft.com/office/officeart/2005/8/layout/orgChart1"/>
    <dgm:cxn modelId="{D5510B56-0023-4D92-869A-B45A17F97AEF}" type="presParOf" srcId="{75815B61-DC9A-4354-BC5E-3614F2AF3A44}" destId="{E105CBC8-D83C-4123-A397-413A53C907C0}" srcOrd="0" destOrd="0" presId="urn:microsoft.com/office/officeart/2005/8/layout/orgChart1"/>
    <dgm:cxn modelId="{5351A7A6-0B57-4752-848B-65356C753F64}" type="presParOf" srcId="{75815B61-DC9A-4354-BC5E-3614F2AF3A44}" destId="{6120384D-7887-45A1-9A3C-6F99F52D616A}" srcOrd="1" destOrd="0" presId="urn:microsoft.com/office/officeart/2005/8/layout/orgChart1"/>
    <dgm:cxn modelId="{532C3F32-653F-4DCA-87B4-F0911BBB8212}" type="presParOf" srcId="{C3FB827A-32C5-47E6-B58A-F79057544BEE}" destId="{8F5FA2DE-830C-44BC-A602-90A8DE6450FC}" srcOrd="1" destOrd="0" presId="urn:microsoft.com/office/officeart/2005/8/layout/orgChart1"/>
    <dgm:cxn modelId="{8AB256E0-FB5D-4E95-A1FB-185A7C3C713E}" type="presParOf" srcId="{C3FB827A-32C5-47E6-B58A-F79057544BEE}" destId="{06E46244-F90A-4A8C-945D-C88C2B9AB762}" srcOrd="2" destOrd="0" presId="urn:microsoft.com/office/officeart/2005/8/layout/orgChart1"/>
    <dgm:cxn modelId="{72DE0265-C234-4E48-A004-1409E6A541BD}" type="presParOf" srcId="{08BDB46C-5D6B-49CA-95D4-0EDCB23E75AC}" destId="{8CD5877B-DF40-4C43-9F00-2E338A87A8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1F20F-AC15-4354-B770-1C441D96426B}">
      <dsp:nvSpPr>
        <dsp:cNvPr id="0" name=""/>
        <dsp:cNvSpPr/>
      </dsp:nvSpPr>
      <dsp:spPr>
        <a:xfrm>
          <a:off x="1451620" y="688758"/>
          <a:ext cx="795095" cy="27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870"/>
              </a:lnTo>
              <a:lnTo>
                <a:pt x="795095" y="137870"/>
              </a:lnTo>
              <a:lnTo>
                <a:pt x="795095" y="27574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89C3C-3BF4-47A6-9BFC-C91D7740A0F4}">
      <dsp:nvSpPr>
        <dsp:cNvPr id="0" name=""/>
        <dsp:cNvSpPr/>
      </dsp:nvSpPr>
      <dsp:spPr>
        <a:xfrm>
          <a:off x="132004" y="1621024"/>
          <a:ext cx="196957" cy="1536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268"/>
              </a:lnTo>
              <a:lnTo>
                <a:pt x="196957" y="1536268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04778-2107-4AC8-AD5C-2E1DFCE59B70}">
      <dsp:nvSpPr>
        <dsp:cNvPr id="0" name=""/>
        <dsp:cNvSpPr/>
      </dsp:nvSpPr>
      <dsp:spPr>
        <a:xfrm>
          <a:off x="132004" y="1621024"/>
          <a:ext cx="196957" cy="604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003"/>
              </a:lnTo>
              <a:lnTo>
                <a:pt x="196957" y="604003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A3BAA-6431-4AD3-AB78-BA6FC8CBCC7C}">
      <dsp:nvSpPr>
        <dsp:cNvPr id="0" name=""/>
        <dsp:cNvSpPr/>
      </dsp:nvSpPr>
      <dsp:spPr>
        <a:xfrm>
          <a:off x="657225" y="688758"/>
          <a:ext cx="794395" cy="275740"/>
        </a:xfrm>
        <a:custGeom>
          <a:avLst/>
          <a:gdLst/>
          <a:ahLst/>
          <a:cxnLst/>
          <a:rect l="0" t="0" r="0" b="0"/>
          <a:pathLst>
            <a:path>
              <a:moveTo>
                <a:pt x="794395" y="0"/>
              </a:moveTo>
              <a:lnTo>
                <a:pt x="794395" y="137870"/>
              </a:lnTo>
              <a:lnTo>
                <a:pt x="0" y="137870"/>
              </a:lnTo>
              <a:lnTo>
                <a:pt x="0" y="27574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C5B57-14E5-4E7C-A236-36438EC2F5F5}">
      <dsp:nvSpPr>
        <dsp:cNvPr id="0" name=""/>
        <dsp:cNvSpPr/>
      </dsp:nvSpPr>
      <dsp:spPr>
        <a:xfrm>
          <a:off x="795095" y="32233"/>
          <a:ext cx="1313050" cy="65652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ICH Unit</a:t>
          </a:r>
        </a:p>
      </dsp:txBody>
      <dsp:txXfrm>
        <a:off x="795095" y="32233"/>
        <a:ext cx="1313050" cy="656525"/>
      </dsp:txXfrm>
    </dsp:sp>
    <dsp:sp modelId="{08E6DE4E-5D14-462A-96ED-E70AF9E20895}">
      <dsp:nvSpPr>
        <dsp:cNvPr id="0" name=""/>
        <dsp:cNvSpPr/>
      </dsp:nvSpPr>
      <dsp:spPr>
        <a:xfrm>
          <a:off x="699" y="964499"/>
          <a:ext cx="1313050" cy="65652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 err="1"/>
            <a:t>HumiCap</a:t>
          </a:r>
          <a:endParaRPr lang="de-DE" sz="1500" kern="1200" dirty="0"/>
        </a:p>
      </dsp:txBody>
      <dsp:txXfrm>
        <a:off x="699" y="964499"/>
        <a:ext cx="1313050" cy="656525"/>
      </dsp:txXfrm>
    </dsp:sp>
    <dsp:sp modelId="{934C9D58-4B97-40DB-A63F-2B09A7AAA28A}">
      <dsp:nvSpPr>
        <dsp:cNvPr id="0" name=""/>
        <dsp:cNvSpPr/>
      </dsp:nvSpPr>
      <dsp:spPr>
        <a:xfrm>
          <a:off x="328962" y="1896764"/>
          <a:ext cx="1313050" cy="656525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RH Sensor</a:t>
          </a:r>
        </a:p>
      </dsp:txBody>
      <dsp:txXfrm>
        <a:off x="328962" y="1896764"/>
        <a:ext cx="1313050" cy="656525"/>
      </dsp:txXfrm>
    </dsp:sp>
    <dsp:sp modelId="{9F7946A8-3C22-43A4-AB05-F9D4D55E14F4}">
      <dsp:nvSpPr>
        <dsp:cNvPr id="0" name=""/>
        <dsp:cNvSpPr/>
      </dsp:nvSpPr>
      <dsp:spPr>
        <a:xfrm>
          <a:off x="328962" y="2829030"/>
          <a:ext cx="1313050" cy="656525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PT100 Sensor</a:t>
          </a:r>
        </a:p>
      </dsp:txBody>
      <dsp:txXfrm>
        <a:off x="328962" y="2829030"/>
        <a:ext cx="1313050" cy="656525"/>
      </dsp:txXfrm>
    </dsp:sp>
    <dsp:sp modelId="{E105CBC8-D83C-4123-A397-413A53C907C0}">
      <dsp:nvSpPr>
        <dsp:cNvPr id="0" name=""/>
        <dsp:cNvSpPr/>
      </dsp:nvSpPr>
      <dsp:spPr>
        <a:xfrm>
          <a:off x="1590190" y="964499"/>
          <a:ext cx="1313050" cy="65652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Transmitterbox</a:t>
          </a:r>
        </a:p>
      </dsp:txBody>
      <dsp:txXfrm>
        <a:off x="1590190" y="964499"/>
        <a:ext cx="1313050" cy="6565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1F20F-AC15-4354-B770-1C441D96426B}">
      <dsp:nvSpPr>
        <dsp:cNvPr id="0" name=""/>
        <dsp:cNvSpPr/>
      </dsp:nvSpPr>
      <dsp:spPr>
        <a:xfrm>
          <a:off x="1451620" y="688758"/>
          <a:ext cx="795095" cy="27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870"/>
              </a:lnTo>
              <a:lnTo>
                <a:pt x="795095" y="137870"/>
              </a:lnTo>
              <a:lnTo>
                <a:pt x="795095" y="27574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89C3C-3BF4-47A6-9BFC-C91D7740A0F4}">
      <dsp:nvSpPr>
        <dsp:cNvPr id="0" name=""/>
        <dsp:cNvSpPr/>
      </dsp:nvSpPr>
      <dsp:spPr>
        <a:xfrm>
          <a:off x="132004" y="1621024"/>
          <a:ext cx="196957" cy="1536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268"/>
              </a:lnTo>
              <a:lnTo>
                <a:pt x="196957" y="1536268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04778-2107-4AC8-AD5C-2E1DFCE59B70}">
      <dsp:nvSpPr>
        <dsp:cNvPr id="0" name=""/>
        <dsp:cNvSpPr/>
      </dsp:nvSpPr>
      <dsp:spPr>
        <a:xfrm>
          <a:off x="132004" y="1621024"/>
          <a:ext cx="196957" cy="604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003"/>
              </a:lnTo>
              <a:lnTo>
                <a:pt x="196957" y="604003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A3BAA-6431-4AD3-AB78-BA6FC8CBCC7C}">
      <dsp:nvSpPr>
        <dsp:cNvPr id="0" name=""/>
        <dsp:cNvSpPr/>
      </dsp:nvSpPr>
      <dsp:spPr>
        <a:xfrm>
          <a:off x="657225" y="688758"/>
          <a:ext cx="794395" cy="275740"/>
        </a:xfrm>
        <a:custGeom>
          <a:avLst/>
          <a:gdLst/>
          <a:ahLst/>
          <a:cxnLst/>
          <a:rect l="0" t="0" r="0" b="0"/>
          <a:pathLst>
            <a:path>
              <a:moveTo>
                <a:pt x="794395" y="0"/>
              </a:moveTo>
              <a:lnTo>
                <a:pt x="794395" y="137870"/>
              </a:lnTo>
              <a:lnTo>
                <a:pt x="0" y="137870"/>
              </a:lnTo>
              <a:lnTo>
                <a:pt x="0" y="27574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C5B57-14E5-4E7C-A236-36438EC2F5F5}">
      <dsp:nvSpPr>
        <dsp:cNvPr id="0" name=""/>
        <dsp:cNvSpPr/>
      </dsp:nvSpPr>
      <dsp:spPr>
        <a:xfrm>
          <a:off x="795095" y="32233"/>
          <a:ext cx="1313050" cy="65652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Unit</a:t>
          </a:r>
        </a:p>
      </dsp:txBody>
      <dsp:txXfrm>
        <a:off x="795095" y="32233"/>
        <a:ext cx="1313050" cy="656525"/>
      </dsp:txXfrm>
    </dsp:sp>
    <dsp:sp modelId="{08E6DE4E-5D14-462A-96ED-E70AF9E20895}">
      <dsp:nvSpPr>
        <dsp:cNvPr id="0" name=""/>
        <dsp:cNvSpPr/>
      </dsp:nvSpPr>
      <dsp:spPr>
        <a:xfrm>
          <a:off x="699" y="964499"/>
          <a:ext cx="1313050" cy="65652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Unit</a:t>
          </a:r>
        </a:p>
      </dsp:txBody>
      <dsp:txXfrm>
        <a:off x="699" y="964499"/>
        <a:ext cx="1313050" cy="656525"/>
      </dsp:txXfrm>
    </dsp:sp>
    <dsp:sp modelId="{934C9D58-4B97-40DB-A63F-2B09A7AAA28A}">
      <dsp:nvSpPr>
        <dsp:cNvPr id="0" name=""/>
        <dsp:cNvSpPr/>
      </dsp:nvSpPr>
      <dsp:spPr>
        <a:xfrm>
          <a:off x="328962" y="1896764"/>
          <a:ext cx="1313050" cy="656525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Sensor</a:t>
          </a:r>
        </a:p>
      </dsp:txBody>
      <dsp:txXfrm>
        <a:off x="328962" y="1896764"/>
        <a:ext cx="1313050" cy="656525"/>
      </dsp:txXfrm>
    </dsp:sp>
    <dsp:sp modelId="{9F7946A8-3C22-43A4-AB05-F9D4D55E14F4}">
      <dsp:nvSpPr>
        <dsp:cNvPr id="0" name=""/>
        <dsp:cNvSpPr/>
      </dsp:nvSpPr>
      <dsp:spPr>
        <a:xfrm>
          <a:off x="328962" y="2829030"/>
          <a:ext cx="1313050" cy="656525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Sensor</a:t>
          </a:r>
        </a:p>
      </dsp:txBody>
      <dsp:txXfrm>
        <a:off x="328962" y="2829030"/>
        <a:ext cx="1313050" cy="656525"/>
      </dsp:txXfrm>
    </dsp:sp>
    <dsp:sp modelId="{E105CBC8-D83C-4123-A397-413A53C907C0}">
      <dsp:nvSpPr>
        <dsp:cNvPr id="0" name=""/>
        <dsp:cNvSpPr/>
      </dsp:nvSpPr>
      <dsp:spPr>
        <a:xfrm>
          <a:off x="1590190" y="964499"/>
          <a:ext cx="1313050" cy="65652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CPU</a:t>
          </a:r>
        </a:p>
      </dsp:txBody>
      <dsp:txXfrm>
        <a:off x="1590190" y="964499"/>
        <a:ext cx="1313050" cy="6565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1F20F-AC15-4354-B770-1C441D96426B}">
      <dsp:nvSpPr>
        <dsp:cNvPr id="0" name=""/>
        <dsp:cNvSpPr/>
      </dsp:nvSpPr>
      <dsp:spPr>
        <a:xfrm>
          <a:off x="1451620" y="688758"/>
          <a:ext cx="795095" cy="27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870"/>
              </a:lnTo>
              <a:lnTo>
                <a:pt x="795095" y="137870"/>
              </a:lnTo>
              <a:lnTo>
                <a:pt x="795095" y="27574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89C3C-3BF4-47A6-9BFC-C91D7740A0F4}">
      <dsp:nvSpPr>
        <dsp:cNvPr id="0" name=""/>
        <dsp:cNvSpPr/>
      </dsp:nvSpPr>
      <dsp:spPr>
        <a:xfrm>
          <a:off x="132004" y="1621024"/>
          <a:ext cx="196957" cy="1536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268"/>
              </a:lnTo>
              <a:lnTo>
                <a:pt x="196957" y="1536268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04778-2107-4AC8-AD5C-2E1DFCE59B70}">
      <dsp:nvSpPr>
        <dsp:cNvPr id="0" name=""/>
        <dsp:cNvSpPr/>
      </dsp:nvSpPr>
      <dsp:spPr>
        <a:xfrm>
          <a:off x="132004" y="1621024"/>
          <a:ext cx="196957" cy="604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003"/>
              </a:lnTo>
              <a:lnTo>
                <a:pt x="196957" y="604003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A3BAA-6431-4AD3-AB78-BA6FC8CBCC7C}">
      <dsp:nvSpPr>
        <dsp:cNvPr id="0" name=""/>
        <dsp:cNvSpPr/>
      </dsp:nvSpPr>
      <dsp:spPr>
        <a:xfrm>
          <a:off x="657225" y="688758"/>
          <a:ext cx="794395" cy="275740"/>
        </a:xfrm>
        <a:custGeom>
          <a:avLst/>
          <a:gdLst/>
          <a:ahLst/>
          <a:cxnLst/>
          <a:rect l="0" t="0" r="0" b="0"/>
          <a:pathLst>
            <a:path>
              <a:moveTo>
                <a:pt x="794395" y="0"/>
              </a:moveTo>
              <a:lnTo>
                <a:pt x="794395" y="137870"/>
              </a:lnTo>
              <a:lnTo>
                <a:pt x="0" y="137870"/>
              </a:lnTo>
              <a:lnTo>
                <a:pt x="0" y="27574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C5B57-14E5-4E7C-A236-36438EC2F5F5}">
      <dsp:nvSpPr>
        <dsp:cNvPr id="0" name=""/>
        <dsp:cNvSpPr/>
      </dsp:nvSpPr>
      <dsp:spPr>
        <a:xfrm>
          <a:off x="795095" y="32233"/>
          <a:ext cx="1313050" cy="65652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ICH Unit</a:t>
          </a:r>
        </a:p>
      </dsp:txBody>
      <dsp:txXfrm>
        <a:off x="795095" y="32233"/>
        <a:ext cx="1313050" cy="656525"/>
      </dsp:txXfrm>
    </dsp:sp>
    <dsp:sp modelId="{08E6DE4E-5D14-462A-96ED-E70AF9E20895}">
      <dsp:nvSpPr>
        <dsp:cNvPr id="0" name=""/>
        <dsp:cNvSpPr/>
      </dsp:nvSpPr>
      <dsp:spPr>
        <a:xfrm>
          <a:off x="699" y="964499"/>
          <a:ext cx="1313050" cy="65652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 err="1"/>
            <a:t>HumiCap</a:t>
          </a:r>
          <a:endParaRPr lang="de-DE" sz="1500" kern="1200" dirty="0"/>
        </a:p>
      </dsp:txBody>
      <dsp:txXfrm>
        <a:off x="699" y="964499"/>
        <a:ext cx="1313050" cy="656525"/>
      </dsp:txXfrm>
    </dsp:sp>
    <dsp:sp modelId="{934C9D58-4B97-40DB-A63F-2B09A7AAA28A}">
      <dsp:nvSpPr>
        <dsp:cNvPr id="0" name=""/>
        <dsp:cNvSpPr/>
      </dsp:nvSpPr>
      <dsp:spPr>
        <a:xfrm>
          <a:off x="328962" y="1896764"/>
          <a:ext cx="1313050" cy="656525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RH Sensor</a:t>
          </a:r>
        </a:p>
      </dsp:txBody>
      <dsp:txXfrm>
        <a:off x="328962" y="1896764"/>
        <a:ext cx="1313050" cy="656525"/>
      </dsp:txXfrm>
    </dsp:sp>
    <dsp:sp modelId="{9F7946A8-3C22-43A4-AB05-F9D4D55E14F4}">
      <dsp:nvSpPr>
        <dsp:cNvPr id="0" name=""/>
        <dsp:cNvSpPr/>
      </dsp:nvSpPr>
      <dsp:spPr>
        <a:xfrm>
          <a:off x="328962" y="2829030"/>
          <a:ext cx="1313050" cy="656525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PT100 Sensor</a:t>
          </a:r>
        </a:p>
      </dsp:txBody>
      <dsp:txXfrm>
        <a:off x="328962" y="2829030"/>
        <a:ext cx="1313050" cy="656525"/>
      </dsp:txXfrm>
    </dsp:sp>
    <dsp:sp modelId="{E105CBC8-D83C-4123-A397-413A53C907C0}">
      <dsp:nvSpPr>
        <dsp:cNvPr id="0" name=""/>
        <dsp:cNvSpPr/>
      </dsp:nvSpPr>
      <dsp:spPr>
        <a:xfrm>
          <a:off x="1590190" y="964499"/>
          <a:ext cx="1313050" cy="65652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Transmitterbox</a:t>
          </a:r>
        </a:p>
      </dsp:txBody>
      <dsp:txXfrm>
        <a:off x="1590190" y="964499"/>
        <a:ext cx="1313050" cy="65652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1F20F-AC15-4354-B770-1C441D96426B}">
      <dsp:nvSpPr>
        <dsp:cNvPr id="0" name=""/>
        <dsp:cNvSpPr/>
      </dsp:nvSpPr>
      <dsp:spPr>
        <a:xfrm>
          <a:off x="1451620" y="688758"/>
          <a:ext cx="795095" cy="27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870"/>
              </a:lnTo>
              <a:lnTo>
                <a:pt x="795095" y="137870"/>
              </a:lnTo>
              <a:lnTo>
                <a:pt x="795095" y="27574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89C3C-3BF4-47A6-9BFC-C91D7740A0F4}">
      <dsp:nvSpPr>
        <dsp:cNvPr id="0" name=""/>
        <dsp:cNvSpPr/>
      </dsp:nvSpPr>
      <dsp:spPr>
        <a:xfrm>
          <a:off x="132004" y="1621024"/>
          <a:ext cx="196957" cy="1536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268"/>
              </a:lnTo>
              <a:lnTo>
                <a:pt x="196957" y="1536268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04778-2107-4AC8-AD5C-2E1DFCE59B70}">
      <dsp:nvSpPr>
        <dsp:cNvPr id="0" name=""/>
        <dsp:cNvSpPr/>
      </dsp:nvSpPr>
      <dsp:spPr>
        <a:xfrm>
          <a:off x="132004" y="1621024"/>
          <a:ext cx="196957" cy="604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003"/>
              </a:lnTo>
              <a:lnTo>
                <a:pt x="196957" y="604003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A3BAA-6431-4AD3-AB78-BA6FC8CBCC7C}">
      <dsp:nvSpPr>
        <dsp:cNvPr id="0" name=""/>
        <dsp:cNvSpPr/>
      </dsp:nvSpPr>
      <dsp:spPr>
        <a:xfrm>
          <a:off x="657225" y="688758"/>
          <a:ext cx="794395" cy="275740"/>
        </a:xfrm>
        <a:custGeom>
          <a:avLst/>
          <a:gdLst/>
          <a:ahLst/>
          <a:cxnLst/>
          <a:rect l="0" t="0" r="0" b="0"/>
          <a:pathLst>
            <a:path>
              <a:moveTo>
                <a:pt x="794395" y="0"/>
              </a:moveTo>
              <a:lnTo>
                <a:pt x="794395" y="137870"/>
              </a:lnTo>
              <a:lnTo>
                <a:pt x="0" y="137870"/>
              </a:lnTo>
              <a:lnTo>
                <a:pt x="0" y="27574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C5B57-14E5-4E7C-A236-36438EC2F5F5}">
      <dsp:nvSpPr>
        <dsp:cNvPr id="0" name=""/>
        <dsp:cNvSpPr/>
      </dsp:nvSpPr>
      <dsp:spPr>
        <a:xfrm>
          <a:off x="795095" y="32233"/>
          <a:ext cx="1313050" cy="65652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>
              <a:solidFill>
                <a:schemeClr val="bg1"/>
              </a:solidFill>
            </a:rPr>
            <a:t>H2O</a:t>
          </a:r>
        </a:p>
      </dsp:txBody>
      <dsp:txXfrm>
        <a:off x="795095" y="32233"/>
        <a:ext cx="1313050" cy="656525"/>
      </dsp:txXfrm>
    </dsp:sp>
    <dsp:sp modelId="{08E6DE4E-5D14-462A-96ED-E70AF9E20895}">
      <dsp:nvSpPr>
        <dsp:cNvPr id="0" name=""/>
        <dsp:cNvSpPr/>
      </dsp:nvSpPr>
      <dsp:spPr>
        <a:xfrm>
          <a:off x="699" y="964499"/>
          <a:ext cx="1313050" cy="65652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500" kern="1200" dirty="0"/>
        </a:p>
      </dsp:txBody>
      <dsp:txXfrm>
        <a:off x="699" y="964499"/>
        <a:ext cx="1313050" cy="656525"/>
      </dsp:txXfrm>
    </dsp:sp>
    <dsp:sp modelId="{934C9D58-4B97-40DB-A63F-2B09A7AAA28A}">
      <dsp:nvSpPr>
        <dsp:cNvPr id="0" name=""/>
        <dsp:cNvSpPr/>
      </dsp:nvSpPr>
      <dsp:spPr>
        <a:xfrm>
          <a:off x="328962" y="1896764"/>
          <a:ext cx="1313050" cy="656525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Relative </a:t>
          </a:r>
          <a:r>
            <a:rPr lang="de-DE" sz="1500" kern="1200" dirty="0" err="1"/>
            <a:t>humidity</a:t>
          </a:r>
          <a:endParaRPr lang="de-DE" sz="1500" kern="1200" dirty="0"/>
        </a:p>
      </dsp:txBody>
      <dsp:txXfrm>
        <a:off x="328962" y="1896764"/>
        <a:ext cx="1313050" cy="656525"/>
      </dsp:txXfrm>
    </dsp:sp>
    <dsp:sp modelId="{9F7946A8-3C22-43A4-AB05-F9D4D55E14F4}">
      <dsp:nvSpPr>
        <dsp:cNvPr id="0" name=""/>
        <dsp:cNvSpPr/>
      </dsp:nvSpPr>
      <dsp:spPr>
        <a:xfrm>
          <a:off x="328962" y="2829030"/>
          <a:ext cx="1313050" cy="656525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 err="1"/>
            <a:t>Temperature</a:t>
          </a:r>
          <a:endParaRPr lang="de-DE" sz="1500" kern="1200" dirty="0"/>
        </a:p>
      </dsp:txBody>
      <dsp:txXfrm>
        <a:off x="328962" y="2829030"/>
        <a:ext cx="1313050" cy="656525"/>
      </dsp:txXfrm>
    </dsp:sp>
    <dsp:sp modelId="{E105CBC8-D83C-4123-A397-413A53C907C0}">
      <dsp:nvSpPr>
        <dsp:cNvPr id="0" name=""/>
        <dsp:cNvSpPr/>
      </dsp:nvSpPr>
      <dsp:spPr>
        <a:xfrm>
          <a:off x="1590190" y="964499"/>
          <a:ext cx="1313050" cy="65652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4500" kern="1200" dirty="0"/>
        </a:p>
      </dsp:txBody>
      <dsp:txXfrm>
        <a:off x="1590190" y="964499"/>
        <a:ext cx="1313050" cy="6565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1F20F-AC15-4354-B770-1C441D96426B}">
      <dsp:nvSpPr>
        <dsp:cNvPr id="0" name=""/>
        <dsp:cNvSpPr/>
      </dsp:nvSpPr>
      <dsp:spPr>
        <a:xfrm>
          <a:off x="1451620" y="688758"/>
          <a:ext cx="795095" cy="27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870"/>
              </a:lnTo>
              <a:lnTo>
                <a:pt x="795095" y="137870"/>
              </a:lnTo>
              <a:lnTo>
                <a:pt x="795095" y="27574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89C3C-3BF4-47A6-9BFC-C91D7740A0F4}">
      <dsp:nvSpPr>
        <dsp:cNvPr id="0" name=""/>
        <dsp:cNvSpPr/>
      </dsp:nvSpPr>
      <dsp:spPr>
        <a:xfrm>
          <a:off x="132004" y="1621024"/>
          <a:ext cx="196957" cy="1536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268"/>
              </a:lnTo>
              <a:lnTo>
                <a:pt x="196957" y="1536268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04778-2107-4AC8-AD5C-2E1DFCE59B70}">
      <dsp:nvSpPr>
        <dsp:cNvPr id="0" name=""/>
        <dsp:cNvSpPr/>
      </dsp:nvSpPr>
      <dsp:spPr>
        <a:xfrm>
          <a:off x="132004" y="1621024"/>
          <a:ext cx="196957" cy="604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003"/>
              </a:lnTo>
              <a:lnTo>
                <a:pt x="196957" y="604003"/>
              </a:lnTo>
            </a:path>
          </a:pathLst>
        </a:custGeom>
        <a:noFill/>
        <a:ln w="12700" cap="flat" cmpd="sng" algn="ctr">
          <a:solidFill>
            <a:schemeClr val="accent1">
              <a:tint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A3BAA-6431-4AD3-AB78-BA6FC8CBCC7C}">
      <dsp:nvSpPr>
        <dsp:cNvPr id="0" name=""/>
        <dsp:cNvSpPr/>
      </dsp:nvSpPr>
      <dsp:spPr>
        <a:xfrm>
          <a:off x="657225" y="688758"/>
          <a:ext cx="794395" cy="275740"/>
        </a:xfrm>
        <a:custGeom>
          <a:avLst/>
          <a:gdLst/>
          <a:ahLst/>
          <a:cxnLst/>
          <a:rect l="0" t="0" r="0" b="0"/>
          <a:pathLst>
            <a:path>
              <a:moveTo>
                <a:pt x="794395" y="0"/>
              </a:moveTo>
              <a:lnTo>
                <a:pt x="794395" y="137870"/>
              </a:lnTo>
              <a:lnTo>
                <a:pt x="0" y="137870"/>
              </a:lnTo>
              <a:lnTo>
                <a:pt x="0" y="275740"/>
              </a:lnTo>
            </a:path>
          </a:pathLst>
        </a:cu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C5B57-14E5-4E7C-A236-36438EC2F5F5}">
      <dsp:nvSpPr>
        <dsp:cNvPr id="0" name=""/>
        <dsp:cNvSpPr/>
      </dsp:nvSpPr>
      <dsp:spPr>
        <a:xfrm>
          <a:off x="795095" y="32233"/>
          <a:ext cx="1313050" cy="65652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SN-MKX27</a:t>
          </a:r>
        </a:p>
      </dsp:txBody>
      <dsp:txXfrm>
        <a:off x="795095" y="32233"/>
        <a:ext cx="1313050" cy="656525"/>
      </dsp:txXfrm>
    </dsp:sp>
    <dsp:sp modelId="{08E6DE4E-5D14-462A-96ED-E70AF9E20895}">
      <dsp:nvSpPr>
        <dsp:cNvPr id="0" name=""/>
        <dsp:cNvSpPr/>
      </dsp:nvSpPr>
      <dsp:spPr>
        <a:xfrm>
          <a:off x="699" y="964499"/>
          <a:ext cx="1313050" cy="65652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SN-AGY34</a:t>
          </a:r>
        </a:p>
      </dsp:txBody>
      <dsp:txXfrm>
        <a:off x="699" y="964499"/>
        <a:ext cx="1313050" cy="656525"/>
      </dsp:txXfrm>
    </dsp:sp>
    <dsp:sp modelId="{934C9D58-4B97-40DB-A63F-2B09A7AAA28A}">
      <dsp:nvSpPr>
        <dsp:cNvPr id="0" name=""/>
        <dsp:cNvSpPr/>
      </dsp:nvSpPr>
      <dsp:spPr>
        <a:xfrm>
          <a:off x="328962" y="1896764"/>
          <a:ext cx="1313050" cy="656525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SN-UBZ55</a:t>
          </a:r>
        </a:p>
      </dsp:txBody>
      <dsp:txXfrm>
        <a:off x="328962" y="1896764"/>
        <a:ext cx="1313050" cy="656525"/>
      </dsp:txXfrm>
    </dsp:sp>
    <dsp:sp modelId="{9F7946A8-3C22-43A4-AB05-F9D4D55E14F4}">
      <dsp:nvSpPr>
        <dsp:cNvPr id="0" name=""/>
        <dsp:cNvSpPr/>
      </dsp:nvSpPr>
      <dsp:spPr>
        <a:xfrm>
          <a:off x="328962" y="2829030"/>
          <a:ext cx="1313050" cy="656525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SN-APQ56</a:t>
          </a:r>
        </a:p>
      </dsp:txBody>
      <dsp:txXfrm>
        <a:off x="328962" y="2829030"/>
        <a:ext cx="1313050" cy="656525"/>
      </dsp:txXfrm>
    </dsp:sp>
    <dsp:sp modelId="{E105CBC8-D83C-4123-A397-413A53C907C0}">
      <dsp:nvSpPr>
        <dsp:cNvPr id="0" name=""/>
        <dsp:cNvSpPr/>
      </dsp:nvSpPr>
      <dsp:spPr>
        <a:xfrm>
          <a:off x="1590190" y="964499"/>
          <a:ext cx="1313050" cy="65652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SN-CMP32</a:t>
          </a:r>
        </a:p>
      </dsp:txBody>
      <dsp:txXfrm>
        <a:off x="1590190" y="964499"/>
        <a:ext cx="1313050" cy="65652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1F20F-AC15-4354-B770-1C441D96426B}">
      <dsp:nvSpPr>
        <dsp:cNvPr id="0" name=""/>
        <dsp:cNvSpPr/>
      </dsp:nvSpPr>
      <dsp:spPr>
        <a:xfrm>
          <a:off x="1451620" y="688758"/>
          <a:ext cx="795095" cy="275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7870"/>
              </a:lnTo>
              <a:lnTo>
                <a:pt x="795095" y="137870"/>
              </a:lnTo>
              <a:lnTo>
                <a:pt x="795095" y="275740"/>
              </a:lnTo>
            </a:path>
          </a:pathLst>
        </a:custGeom>
        <a:noFill/>
        <a:ln w="28575" cap="flat" cmpd="sng" algn="ctr">
          <a:solidFill>
            <a:srgbClr val="3E9E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B89C3C-3BF4-47A6-9BFC-C91D7740A0F4}">
      <dsp:nvSpPr>
        <dsp:cNvPr id="0" name=""/>
        <dsp:cNvSpPr/>
      </dsp:nvSpPr>
      <dsp:spPr>
        <a:xfrm>
          <a:off x="132004" y="1621024"/>
          <a:ext cx="196957" cy="15362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36268"/>
              </a:lnTo>
              <a:lnTo>
                <a:pt x="196957" y="1536268"/>
              </a:lnTo>
            </a:path>
          </a:pathLst>
        </a:custGeom>
        <a:noFill/>
        <a:ln w="28575" cap="flat" cmpd="sng" algn="ctr">
          <a:solidFill>
            <a:srgbClr val="3E9E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D04778-2107-4AC8-AD5C-2E1DFCE59B70}">
      <dsp:nvSpPr>
        <dsp:cNvPr id="0" name=""/>
        <dsp:cNvSpPr/>
      </dsp:nvSpPr>
      <dsp:spPr>
        <a:xfrm>
          <a:off x="132004" y="1621024"/>
          <a:ext cx="196957" cy="6040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003"/>
              </a:lnTo>
              <a:lnTo>
                <a:pt x="196957" y="604003"/>
              </a:lnTo>
            </a:path>
          </a:pathLst>
        </a:custGeom>
        <a:noFill/>
        <a:ln w="28575" cap="flat" cmpd="sng" algn="ctr">
          <a:solidFill>
            <a:srgbClr val="3E9E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5A3BAA-6431-4AD3-AB78-BA6FC8CBCC7C}">
      <dsp:nvSpPr>
        <dsp:cNvPr id="0" name=""/>
        <dsp:cNvSpPr/>
      </dsp:nvSpPr>
      <dsp:spPr>
        <a:xfrm>
          <a:off x="657225" y="688758"/>
          <a:ext cx="794395" cy="275740"/>
        </a:xfrm>
        <a:custGeom>
          <a:avLst/>
          <a:gdLst/>
          <a:ahLst/>
          <a:cxnLst/>
          <a:rect l="0" t="0" r="0" b="0"/>
          <a:pathLst>
            <a:path>
              <a:moveTo>
                <a:pt x="794395" y="0"/>
              </a:moveTo>
              <a:lnTo>
                <a:pt x="794395" y="137870"/>
              </a:lnTo>
              <a:lnTo>
                <a:pt x="0" y="137870"/>
              </a:lnTo>
              <a:lnTo>
                <a:pt x="0" y="275740"/>
              </a:lnTo>
            </a:path>
          </a:pathLst>
        </a:custGeom>
        <a:noFill/>
        <a:ln w="28575" cap="flat" cmpd="sng" algn="ctr">
          <a:solidFill>
            <a:srgbClr val="3E9EBF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5C5B57-14E5-4E7C-A236-36438EC2F5F5}">
      <dsp:nvSpPr>
        <dsp:cNvPr id="0" name=""/>
        <dsp:cNvSpPr/>
      </dsp:nvSpPr>
      <dsp:spPr>
        <a:xfrm>
          <a:off x="795095" y="32233"/>
          <a:ext cx="1313050" cy="65652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ICH Unit</a:t>
          </a:r>
        </a:p>
      </dsp:txBody>
      <dsp:txXfrm>
        <a:off x="795095" y="32233"/>
        <a:ext cx="1313050" cy="656525"/>
      </dsp:txXfrm>
    </dsp:sp>
    <dsp:sp modelId="{08E6DE4E-5D14-462A-96ED-E70AF9E20895}">
      <dsp:nvSpPr>
        <dsp:cNvPr id="0" name=""/>
        <dsp:cNvSpPr/>
      </dsp:nvSpPr>
      <dsp:spPr>
        <a:xfrm>
          <a:off x="699" y="964499"/>
          <a:ext cx="1313050" cy="65652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 err="1"/>
            <a:t>HumiCap</a:t>
          </a:r>
          <a:endParaRPr lang="de-DE" sz="1500" kern="1200" dirty="0"/>
        </a:p>
      </dsp:txBody>
      <dsp:txXfrm>
        <a:off x="699" y="964499"/>
        <a:ext cx="1313050" cy="656525"/>
      </dsp:txXfrm>
    </dsp:sp>
    <dsp:sp modelId="{934C9D58-4B97-40DB-A63F-2B09A7AAA28A}">
      <dsp:nvSpPr>
        <dsp:cNvPr id="0" name=""/>
        <dsp:cNvSpPr/>
      </dsp:nvSpPr>
      <dsp:spPr>
        <a:xfrm>
          <a:off x="328962" y="1896764"/>
          <a:ext cx="1313050" cy="656525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RH Sensor</a:t>
          </a:r>
        </a:p>
      </dsp:txBody>
      <dsp:txXfrm>
        <a:off x="328962" y="1896764"/>
        <a:ext cx="1313050" cy="656525"/>
      </dsp:txXfrm>
    </dsp:sp>
    <dsp:sp modelId="{9F7946A8-3C22-43A4-AB05-F9D4D55E14F4}">
      <dsp:nvSpPr>
        <dsp:cNvPr id="0" name=""/>
        <dsp:cNvSpPr/>
      </dsp:nvSpPr>
      <dsp:spPr>
        <a:xfrm>
          <a:off x="328962" y="2829030"/>
          <a:ext cx="1313050" cy="656525"/>
        </a:xfrm>
        <a:prstGeom prst="rect">
          <a:avLst/>
        </a:prstGeom>
        <a:solidFill>
          <a:schemeClr val="accent1">
            <a:tint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PT100 Sensor</a:t>
          </a:r>
        </a:p>
      </dsp:txBody>
      <dsp:txXfrm>
        <a:off x="328962" y="2829030"/>
        <a:ext cx="1313050" cy="656525"/>
      </dsp:txXfrm>
    </dsp:sp>
    <dsp:sp modelId="{E105CBC8-D83C-4123-A397-413A53C907C0}">
      <dsp:nvSpPr>
        <dsp:cNvPr id="0" name=""/>
        <dsp:cNvSpPr/>
      </dsp:nvSpPr>
      <dsp:spPr>
        <a:xfrm>
          <a:off x="1590190" y="964499"/>
          <a:ext cx="1313050" cy="656525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accent1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Transmitterbox</a:t>
          </a:r>
        </a:p>
      </dsp:txBody>
      <dsp:txXfrm>
        <a:off x="1590190" y="964499"/>
        <a:ext cx="1313050" cy="6565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E1389CC-567B-462D-9606-5A6D48725E1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32223E6-8DEC-4459-8B52-D06E9BD3DA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9E86A-6679-4EC8-847C-9F954F45BF68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DE09F90-192B-4C21-A710-7EFC4BA93B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77B6243-ABD9-472E-9641-6E7B2B863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48E8B7-5326-4A3E-8AE4-83D3CDA8A9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6575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3C419-10E8-4216-A6CC-B7C8A23909AD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6CAD1-FD47-46B0-9C16-1B81F4E690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132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3171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0043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2570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14401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4962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9320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07061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3468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081964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3791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5514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39669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9110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1734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272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3578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0691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25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90019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98421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5995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059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1099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62678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62835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5726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89593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77273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3032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95813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1066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5690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8089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1439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10683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39642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66CAD1-FD47-46B0-9C16-1B81F4E690E0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339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2444192"/>
            <a:ext cx="10728325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1088740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CEB1C7-3CEB-41C0-967D-A5811A09D9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 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A0BABBA3-207B-428D-8CD0-97794373E0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20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6331" y="2866292"/>
            <a:ext cx="6198578" cy="1582616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rgbClr val="3E9EBF"/>
                </a:solidFill>
                <a:latin typeface="Cambria" panose="02040503050406030204" pitchFamily="18" charset="0"/>
              </a:defRPr>
            </a:lvl1pPr>
          </a:lstStyle>
          <a:p>
            <a:r>
              <a:rPr lang="it-IT" dirty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6330" y="4607169"/>
            <a:ext cx="5187462" cy="1679330"/>
          </a:xfrm>
        </p:spPr>
        <p:txBody>
          <a:bodyPr>
            <a:noAutofit/>
          </a:bodyPr>
          <a:lstStyle>
            <a:lvl1pPr marL="0" indent="0" algn="l">
              <a:lnSpc>
                <a:spcPts val="1800"/>
              </a:lnSpc>
              <a:buNone/>
              <a:defRPr sz="2000">
                <a:solidFill>
                  <a:srgbClr val="3D4975"/>
                </a:solidFill>
                <a:latin typeface="Lucida Sans" panose="020B0602030504020204" pitchFamily="34" charset="77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232799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6125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C59AA-A474-419D-98B2-5CBB11C513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0FA732-93CD-4F16-91BC-29CD8AC27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E3FFAAD-4BE4-43C9-80C2-823D70168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D285-54EF-4514-BE27-0A0DBD7D7722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1E61A9-0075-4020-97E1-6E96F8E53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EC0725C-C089-4718-87A7-2468856EF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4E08-B8CF-4E09-BF46-BCBB4CC62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452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12BC1B-ABB7-4153-B8BC-80328B003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03F8DC-BA30-4F90-B024-7921796F1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FA4BF5-9079-4413-B5CA-42B5AD117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D285-54EF-4514-BE27-0A0DBD7D7722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1A2CA1A-0DF1-4581-8DF0-495D862D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0CC3339-70E8-46CD-82AB-1737A379C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4E08-B8CF-4E09-BF46-BCBB4CC62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901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289C1-9644-4BFB-8154-214141068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55949B-8C05-43D5-8C15-8B9D40C655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7C9146-B583-49E1-A2CD-AFCF63F10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D285-54EF-4514-BE27-0A0DBD7D7722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B86228-1BAF-4510-8CCE-D0F8D18DD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9F5FFC-27D1-4CB8-AD0C-1C34DFE9F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4E08-B8CF-4E09-BF46-BCBB4CC62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77975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6FCFA3-F453-4C80-8232-3FA3A4158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403FA2-D6B5-4AC5-B2D0-06901CB7E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70D829-0CD2-495A-8711-FBB7A69CB4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EE9C228-A3FF-4B16-8880-06F01C4F9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D285-54EF-4514-BE27-0A0DBD7D7722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2135B3E-1AB8-4504-AFF1-D714DDA03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5C6B399-BF0B-479A-91CA-966424598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4E08-B8CF-4E09-BF46-BCBB4CC62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0924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E25466-1533-4A47-91B8-57002CB3E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19EF153-6E73-47B3-9713-C742B4A0ED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8EC6B3E-9048-473D-8E15-956733C03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B753FA3-70E6-4517-A503-275F38F3C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5FBF234-5359-4465-8F78-A405478BB8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2519124-23E0-46FA-8238-433D7CD8D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D285-54EF-4514-BE27-0A0DBD7D7722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87634BB-1A88-4B57-9247-2B6DF848F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E3711915-96CE-49BF-BB49-AF1EAE2A9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4E08-B8CF-4E09-BF46-BCBB4CC62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4221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500B3-7F3B-4058-A8F1-9D3E3CB42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5E12332-67BD-4A3B-A955-6BBB825C6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D285-54EF-4514-BE27-0A0DBD7D7722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58E423B-480A-4366-899B-9501E3D8D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3E958D8-3B8A-4AA8-A428-1C5C1BF97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4E08-B8CF-4E09-BF46-BCBB4CC62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1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23838E0-770C-4519-95C1-57A2A3D00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D285-54EF-4514-BE27-0A0DBD7D7722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E17360-7B97-423F-8883-9ADCB3D53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CB032C0-E9B6-4F57-9ABE-F28032549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4E08-B8CF-4E09-BF46-BCBB4CC62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8303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A6719-B8E2-46C5-8765-91AC8374B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8E315F-569C-400C-84F4-9DBED4A9D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D0049C2-F0F5-43C8-B634-37D1986522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CB5596-C40B-4B62-8073-031115915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D285-54EF-4514-BE27-0A0DBD7D7722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71F2D5D-86B1-4E9D-A172-8E115F8CC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7CB759-C17A-498F-8819-668AED949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4E08-B8CF-4E09-BF46-BCBB4CC62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2421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000"/>
            <a:ext cx="12192000" cy="5067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537344"/>
            <a:ext cx="10728323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8" y="2660216"/>
            <a:ext cx="10728324" cy="516756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1124744"/>
            <a:ext cx="10728325" cy="136180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1800" b="1" cap="none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D7831BC-0764-4D94-B436-8046AD2DF0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7390AF7B-9835-4AEF-ADBF-224AF53FB4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96043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3C92E8-7CCF-4613-8F52-8727B9966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8CA5699-E60E-4B69-B4A6-4CB2F1B57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8F481A4-EA48-4550-83BD-FF6EA1917C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799F344-5EDC-43A5-9D84-6C08AAC7C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D285-54EF-4514-BE27-0A0DBD7D7722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AD451B3-4E20-419A-AD39-10723457E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41B63A7-B89C-4347-B09A-49D14E3E4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4E08-B8CF-4E09-BF46-BCBB4CC62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38398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7045EF-38B7-4B29-9267-1C4C11A5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FE3282E-6CA1-4241-8E20-2DE63557F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8E66AF-21A6-42D6-AEE8-3F9B7D716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D285-54EF-4514-BE27-0A0DBD7D7722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3E45E5-FE9E-407F-AFA4-DDD1A403A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D21FC11-15AD-42A4-8E4F-933A6093D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4E08-B8CF-4E09-BF46-BCBB4CC62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88469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F116381-8A4E-498F-8321-01525D80F7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F905681-04CC-4077-9D29-777CDFF4E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D2296CF-55C9-48D6-B64E-6CB84843B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ED285-54EF-4514-BE27-0A0DBD7D7722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7BAC46B-39E2-4E11-9A4D-4806D78E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9EFE2C7-8744-485C-83BA-17E21191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54E08-B8CF-4E09-BF46-BCBB4CC62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8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70822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185084"/>
            <a:ext cx="10728325" cy="727162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sz="3200" b="1" cap="all" spc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/>
              <a:t>Subline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33D537E-7D32-4AF3-8F50-037B43117F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sp>
        <p:nvSpPr>
          <p:cNvPr id="10" name="Textplatzhalter 4">
            <a:extLst>
              <a:ext uri="{FF2B5EF4-FFF2-40B4-BE49-F238E27FC236}">
                <a16:creationId xmlns:a16="http://schemas.microsoft.com/office/drawing/2014/main" id="{02F77179-7DE6-490F-AFDB-836C5B895F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620" y="6423285"/>
            <a:ext cx="2304000" cy="90000"/>
          </a:xfrm>
          <a:blipFill>
            <a:blip r:embed="rId3"/>
            <a:stretch>
              <a:fillRect/>
            </a:stretch>
          </a:blipFill>
        </p:spPr>
        <p:txBody>
          <a:bodyPr vert="horz" lIns="0" tIns="0" rIns="0" bIns="0" rtlCol="0" anchor="t" anchorCtr="0">
            <a:noAutofit/>
          </a:bodyPr>
          <a:lstStyle>
            <a:lvl1pPr>
              <a:defRPr lang="de-DE" sz="200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34942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E713E3ED-78BF-4AEF-A5C2-46B7E751DB0E}"/>
              </a:ext>
            </a:extLst>
          </p:cNvPr>
          <p:cNvSpPr/>
          <p:nvPr userDrawn="1"/>
        </p:nvSpPr>
        <p:spPr>
          <a:xfrm>
            <a:off x="0" y="3429000"/>
            <a:ext cx="12192000" cy="1980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54A1B7C4-7B43-4178-878E-3C1A63AA60F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1475" y="341313"/>
            <a:ext cx="11449050" cy="308768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31839" y="3633688"/>
            <a:ext cx="10728324" cy="623404"/>
          </a:xfrm>
        </p:spPr>
        <p:txBody>
          <a:bodyPr anchor="t"/>
          <a:lstStyle>
            <a:lvl1pPr algn="l">
              <a:lnSpc>
                <a:spcPct val="114000"/>
              </a:lnSpc>
              <a:spcBef>
                <a:spcPts val="0"/>
              </a:spcBef>
              <a:defRPr sz="32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1837" y="4911514"/>
            <a:ext cx="10728325" cy="360000"/>
          </a:xfrm>
        </p:spPr>
        <p:txBody>
          <a:bodyPr/>
          <a:lstStyle>
            <a:lvl1pPr marL="0" indent="0" algn="l">
              <a:buNone/>
              <a:defRPr sz="1600" cap="all" spc="6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Date  |  Name</a:t>
            </a:r>
          </a:p>
        </p:txBody>
      </p:sp>
      <p:sp>
        <p:nvSpPr>
          <p:cNvPr id="12" name="Textplatzhalter 10">
            <a:extLst>
              <a:ext uri="{FF2B5EF4-FFF2-40B4-BE49-F238E27FC236}">
                <a16:creationId xmlns:a16="http://schemas.microsoft.com/office/drawing/2014/main" id="{D585CE71-710A-4145-8AA7-7070BBC1B76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221088"/>
            <a:ext cx="10728325" cy="547142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  <a:defRPr lang="de-DE" sz="1800" b="1" cap="none" spc="0" baseline="0" dirty="0">
                <a:solidFill>
                  <a:schemeClr val="accent2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Bef>
                <a:spcPts val="0"/>
              </a:spcBef>
            </a:pPr>
            <a:r>
              <a:rPr lang="en-US" noProof="0" dirty="0"/>
              <a:t>Subline</a:t>
            </a:r>
          </a:p>
        </p:txBody>
      </p:sp>
    </p:spTree>
    <p:extLst>
      <p:ext uri="{BB962C8B-B14F-4D97-AF65-F5344CB8AC3E}">
        <p14:creationId xmlns:p14="http://schemas.microsoft.com/office/powerpoint/2010/main" val="1128135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61">
          <p15:clr>
            <a:srgbClr val="FBAE40"/>
          </p15:clr>
        </p15:guide>
        <p15:guide id="2" pos="721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63143"/>
            <a:ext cx="11449050" cy="4214255"/>
          </a:xfrm>
        </p:spPr>
        <p:txBody>
          <a:bodyPr/>
          <a:lstStyle/>
          <a:p>
            <a:pPr lvl="0"/>
            <a:r>
              <a:rPr lang="de-DE" noProof="0" dirty="0"/>
              <a:t>Formatvorlagen des Textmasters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  <a:endParaRPr lang="en-US" noProof="0" dirty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noProof="0" dirty="0"/>
              <a:t>08.10.2020</a:t>
            </a:r>
            <a:endParaRPr lang="en-US" noProof="0" dirty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F0FEB314-58C6-43FB-BF57-07B357AFA1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581D6B-1739-4E95-A7A3-5B7B04BE53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F93CD6EC-5145-4480-ABA1-4DA35DCC16B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713" y="260648"/>
            <a:ext cx="1571613" cy="510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0209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(kle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" y="1578310"/>
            <a:ext cx="11449050" cy="4190666"/>
          </a:xfrm>
        </p:spPr>
        <p:txBody>
          <a:bodyPr/>
          <a:lstStyle>
            <a:lvl1pPr marL="177800" indent="-177800">
              <a:defRPr sz="1800"/>
            </a:lvl1pPr>
            <a:lvl2pPr marL="361950" indent="-184150">
              <a:defRPr sz="1800"/>
            </a:lvl2pPr>
            <a:lvl3pPr marL="539750" indent="-177800">
              <a:defRPr sz="1800"/>
            </a:lvl3pPr>
            <a:lvl4pPr marL="717550" indent="-177800">
              <a:defRPr sz="1800"/>
            </a:lvl4pPr>
            <a:lvl5pPr marL="895350" indent="-177800">
              <a:defRPr sz="1800"/>
            </a:lvl5pPr>
          </a:lstStyle>
          <a:p>
            <a:pPr lvl="0"/>
            <a:r>
              <a:rPr lang="de-DE" noProof="0"/>
              <a:t>Formatvorlagen des Textmasters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17" name="Datumsplatzhalter 16">
            <a:extLst>
              <a:ext uri="{FF2B5EF4-FFF2-40B4-BE49-F238E27FC236}">
                <a16:creationId xmlns:a16="http://schemas.microsoft.com/office/drawing/2014/main" id="{8D88C6F8-099A-4D39-8533-B1EEB7F052D4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r>
              <a:rPr lang="de-DE" noProof="0"/>
              <a:t>08.10.2020</a:t>
            </a:r>
            <a:endParaRPr lang="en-US" noProof="0"/>
          </a:p>
        </p:txBody>
      </p:sp>
      <p:sp>
        <p:nvSpPr>
          <p:cNvPr id="7" name="Textplatzhalter 10">
            <a:extLst>
              <a:ext uri="{FF2B5EF4-FFF2-40B4-BE49-F238E27FC236}">
                <a16:creationId xmlns:a16="http://schemas.microsoft.com/office/drawing/2014/main" id="{29624FD4-E8F5-4C76-8AB0-019D7FCEAA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D65862-E64A-4E5F-8934-CBE2F43FDC9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3926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2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 dirty="0"/>
              <a:t>Titelmasterformat durch Klicken bearbeiten</a:t>
            </a:r>
            <a:endParaRPr lang="en-US" noProof="0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08.10.2020</a:t>
            </a:r>
            <a:endParaRPr lang="en-US" noProof="0"/>
          </a:p>
        </p:txBody>
      </p:sp>
      <p:sp>
        <p:nvSpPr>
          <p:cNvPr id="10" name="Bildplatzhalter 4">
            <a:extLst>
              <a:ext uri="{FF2B5EF4-FFF2-40B4-BE49-F238E27FC236}">
                <a16:creationId xmlns:a16="http://schemas.microsoft.com/office/drawing/2014/main" id="{8A00DEAD-5DE0-4EC4-9106-51A82A9A04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000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1A390F4-CC78-4ED1-8D50-5D59AE8D05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0000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23A5E56D-954A-4968-9BC8-DFAC877CAA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83338" y="1628775"/>
            <a:ext cx="5437187" cy="3168377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r>
              <a:rPr lang="de-DE" noProof="0"/>
              <a:t>Bild durch Klicken auf Symbol hinzufügen</a:t>
            </a:r>
            <a:endParaRPr lang="en-US" noProof="0"/>
          </a:p>
        </p:txBody>
      </p: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1C326D2C-F758-4203-BE3D-8CDB8EB30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83338" y="4900254"/>
            <a:ext cx="5437187" cy="868722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1800"/>
            </a:lvl1pPr>
          </a:lstStyle>
          <a:p>
            <a:pPr lvl="0"/>
            <a:r>
              <a:rPr lang="en-US" noProof="0" dirty="0"/>
              <a:t>Caption</a:t>
            </a:r>
          </a:p>
        </p:txBody>
      </p:sp>
      <p:sp>
        <p:nvSpPr>
          <p:cNvPr id="13" name="Textplatzhalter 10">
            <a:extLst>
              <a:ext uri="{FF2B5EF4-FFF2-40B4-BE49-F238E27FC236}">
                <a16:creationId xmlns:a16="http://schemas.microsoft.com/office/drawing/2014/main" id="{8D87DCD3-D230-4056-A20A-D9CBA549CE9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2F566AD1-91A5-4D6F-BE6D-62150997CE1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0165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0" y="324000"/>
            <a:ext cx="11449050" cy="1124780"/>
          </a:xfrm>
        </p:spPr>
        <p:txBody>
          <a:bodyPr/>
          <a:lstStyle>
            <a:lvl1pPr>
              <a:defRPr spc="0" baseline="0"/>
            </a:lvl1pPr>
          </a:lstStyle>
          <a:p>
            <a:r>
              <a:rPr lang="de-DE" noProof="0"/>
              <a:t>Titelmasterformat durch Klicken bearbeiten</a:t>
            </a:r>
            <a:endParaRPr lang="en-US" noProof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283517E-5B20-4272-8660-1A906CDE6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08.10.2020</a:t>
            </a:r>
            <a:endParaRPr lang="en-US" noProof="0"/>
          </a:p>
        </p:txBody>
      </p:sp>
      <p:sp>
        <p:nvSpPr>
          <p:cNvPr id="9" name="Textplatzhalter 10">
            <a:extLst>
              <a:ext uri="{FF2B5EF4-FFF2-40B4-BE49-F238E27FC236}">
                <a16:creationId xmlns:a16="http://schemas.microsoft.com/office/drawing/2014/main" id="{F63E2467-CDE8-4456-BDC8-2E6458C092A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8774" y="938786"/>
            <a:ext cx="11449049" cy="509994"/>
          </a:xfrm>
        </p:spPr>
        <p:txBody>
          <a:bodyPr/>
          <a:lstStyle>
            <a:lvl1pPr marL="0" indent="0">
              <a:lnSpc>
                <a:spcPct val="114000"/>
              </a:lnSpc>
              <a:spcAft>
                <a:spcPts val="0"/>
              </a:spcAft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/>
              <a:t>Subline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9A4D5F-2E35-47CB-9ECC-6BDDA454352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118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A9D9CA0-0D3A-430F-A273-E4F9DC8D4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noProof="0"/>
              <a:t>08.10.2020</a:t>
            </a:r>
            <a:endParaRPr lang="en-US" noProof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BEB74CF-3CEB-49F7-B847-0E316736F21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313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1475" y="1563143"/>
            <a:ext cx="11449050" cy="42142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Mastertextformat bearbeiten</a:t>
            </a:r>
          </a:p>
          <a:p>
            <a:pPr lvl="1"/>
            <a:r>
              <a:rPr lang="en-US" noProof="0"/>
              <a:t>Zweite Ebene</a:t>
            </a:r>
          </a:p>
          <a:p>
            <a:pPr lvl="2"/>
            <a:r>
              <a:rPr lang="en-US" noProof="0"/>
              <a:t>Dritte Ebene</a:t>
            </a:r>
          </a:p>
          <a:p>
            <a:pPr lvl="3"/>
            <a:r>
              <a:rPr lang="en-US" noProof="0"/>
              <a:t>Vierte Ebene</a:t>
            </a:r>
          </a:p>
          <a:p>
            <a:pPr lvl="4"/>
            <a:r>
              <a:rPr lang="en-US" noProof="0"/>
              <a:t>Fünfte Ebene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76105" y="6381328"/>
            <a:ext cx="1600508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de-DE" noProof="0"/>
              <a:t>08.10.2020</a:t>
            </a:r>
            <a:endParaRPr lang="en-US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8290" y="6381328"/>
            <a:ext cx="720000" cy="22110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Page </a:t>
            </a:r>
            <a:fld id="{A52F4D17-1AD6-42D9-B93A-EB002C62F438}" type="slidenum">
              <a:rPr lang="en-US" smtClean="0"/>
              <a:pPr/>
              <a:t>‹Nr.›</a:t>
            </a:fld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5" y="324000"/>
            <a:ext cx="11449050" cy="11247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Mastertitelformat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2C4F5F8-9F24-424C-8284-2E94052236C1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656" y="6005352"/>
            <a:ext cx="1881980" cy="548854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EF6C8115-8683-472F-BE9F-3E719023445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67" y="6424763"/>
            <a:ext cx="2303553" cy="91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47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9" r:id="rId2"/>
    <p:sldLayoutId id="2147483670" r:id="rId3"/>
    <p:sldLayoutId id="2147483671" r:id="rId4"/>
    <p:sldLayoutId id="2147483662" r:id="rId5"/>
    <p:sldLayoutId id="2147483672" r:id="rId6"/>
    <p:sldLayoutId id="2147483673" r:id="rId7"/>
    <p:sldLayoutId id="2147483666" r:id="rId8"/>
    <p:sldLayoutId id="2147483667" r:id="rId9"/>
  </p:sldLayoutIdLst>
  <p:hf sldNum="0" hdr="0" ftr="0"/>
  <p:txStyles>
    <p:titleStyle>
      <a:lvl1pPr algn="l" defTabSz="914400" rtl="0" eaLnBrk="1" latinLnBrk="0" hangingPunct="1">
        <a:lnSpc>
          <a:spcPct val="114000"/>
        </a:lnSpc>
        <a:spcBef>
          <a:spcPct val="0"/>
        </a:spcBef>
        <a:buNone/>
        <a:defRPr sz="3200" b="1" kern="1200" cap="all" spc="1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850" indent="-23495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6667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89535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117600" indent="-2159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Calibri" panose="020F050202020403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26">
          <p15:clr>
            <a:srgbClr val="F26B43"/>
          </p15:clr>
        </p15:guide>
        <p15:guide id="2" pos="234">
          <p15:clr>
            <a:srgbClr val="F26B43"/>
          </p15:clr>
        </p15:guide>
        <p15:guide id="3" pos="7446">
          <p15:clr>
            <a:srgbClr val="F26B43"/>
          </p15:clr>
        </p15:guide>
        <p15:guide id="4" orient="horz" pos="278">
          <p15:clr>
            <a:srgbClr val="F26B43"/>
          </p15:clr>
        </p15:guide>
        <p15:guide id="6" pos="3659">
          <p15:clr>
            <a:srgbClr val="F26B43"/>
          </p15:clr>
        </p15:guide>
        <p15:guide id="7" pos="4021">
          <p15:clr>
            <a:srgbClr val="F26B43"/>
          </p15:clr>
        </p15:guide>
        <p15:guide id="8" orient="horz" pos="363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4D55DDC2-99C7-4DB9-BB9A-B7CE55ED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7FF31C7-7165-4980-899F-B3D28E40B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0280D8-87B9-4E51-92AA-84DB6E40B3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ED285-54EF-4514-BE27-0A0DBD7D7722}" type="datetimeFigureOut">
              <a:rPr lang="de-DE" smtClean="0"/>
              <a:t>15.12.2021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7F0708-0F6C-4108-BACB-9E86C54875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98CDE9E-388B-4924-B94E-38C6C50D1E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754E08-B8CF-4E09-BF46-BCBB4CC62B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0654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7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9.svg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9.svg"/><Relationship Id="rId4" Type="http://schemas.openxmlformats.org/officeDocument/2006/relationships/diagramLayout" Target="../diagrams/layout4.xml"/><Relationship Id="rId9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9.svg"/><Relationship Id="rId4" Type="http://schemas.openxmlformats.org/officeDocument/2006/relationships/diagramLayout" Target="../diagrams/layout5.xml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19.svg"/><Relationship Id="rId4" Type="http://schemas.openxmlformats.org/officeDocument/2006/relationships/diagramLayout" Target="../diagrams/layout6.xml"/><Relationship Id="rId9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png"/><Relationship Id="rId4" Type="http://schemas.openxmlformats.org/officeDocument/2006/relationships/image" Target="../media/image19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svg"/><Relationship Id="rId3" Type="http://schemas.openxmlformats.org/officeDocument/2006/relationships/image" Target="../media/image60.jpe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13" Type="http://schemas.openxmlformats.org/officeDocument/2006/relationships/image" Target="../media/image75.png"/><Relationship Id="rId18" Type="http://schemas.openxmlformats.org/officeDocument/2006/relationships/image" Target="../media/image80.sv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svg"/><Relationship Id="rId17" Type="http://schemas.openxmlformats.org/officeDocument/2006/relationships/image" Target="../media/image79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78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sv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svg"/><Relationship Id="rId19" Type="http://schemas.openxmlformats.org/officeDocument/2006/relationships/image" Target="../media/image18.png"/><Relationship Id="rId4" Type="http://schemas.openxmlformats.org/officeDocument/2006/relationships/image" Target="../media/image66.svg"/><Relationship Id="rId9" Type="http://schemas.openxmlformats.org/officeDocument/2006/relationships/image" Target="../media/image71.png"/><Relationship Id="rId14" Type="http://schemas.openxmlformats.org/officeDocument/2006/relationships/image" Target="../media/image76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svg"/><Relationship Id="rId13" Type="http://schemas.openxmlformats.org/officeDocument/2006/relationships/image" Target="../media/image89.png"/><Relationship Id="rId18" Type="http://schemas.openxmlformats.org/officeDocument/2006/relationships/image" Target="../media/image94.svg"/><Relationship Id="rId3" Type="http://schemas.openxmlformats.org/officeDocument/2006/relationships/image" Target="../media/image81.png"/><Relationship Id="rId21" Type="http://schemas.openxmlformats.org/officeDocument/2006/relationships/image" Target="../media/image18.png"/><Relationship Id="rId7" Type="http://schemas.openxmlformats.org/officeDocument/2006/relationships/image" Target="../media/image83.png"/><Relationship Id="rId12" Type="http://schemas.openxmlformats.org/officeDocument/2006/relationships/image" Target="../media/image88.svg"/><Relationship Id="rId17" Type="http://schemas.openxmlformats.org/officeDocument/2006/relationships/image" Target="../media/image93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92.svg"/><Relationship Id="rId20" Type="http://schemas.openxmlformats.org/officeDocument/2006/relationships/image" Target="../media/image96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4.svg"/><Relationship Id="rId11" Type="http://schemas.openxmlformats.org/officeDocument/2006/relationships/image" Target="../media/image87.png"/><Relationship Id="rId5" Type="http://schemas.openxmlformats.org/officeDocument/2006/relationships/image" Target="../media/image73.png"/><Relationship Id="rId15" Type="http://schemas.openxmlformats.org/officeDocument/2006/relationships/image" Target="../media/image91.png"/><Relationship Id="rId10" Type="http://schemas.openxmlformats.org/officeDocument/2006/relationships/image" Target="../media/image86.svg"/><Relationship Id="rId19" Type="http://schemas.openxmlformats.org/officeDocument/2006/relationships/image" Target="../media/image95.png"/><Relationship Id="rId4" Type="http://schemas.openxmlformats.org/officeDocument/2006/relationships/image" Target="../media/image82.svg"/><Relationship Id="rId9" Type="http://schemas.openxmlformats.org/officeDocument/2006/relationships/image" Target="../media/image85.png"/><Relationship Id="rId14" Type="http://schemas.openxmlformats.org/officeDocument/2006/relationships/image" Target="../media/image90.svg"/><Relationship Id="rId22" Type="http://schemas.openxmlformats.org/officeDocument/2006/relationships/image" Target="../media/image19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svg"/><Relationship Id="rId13" Type="http://schemas.openxmlformats.org/officeDocument/2006/relationships/image" Target="../media/image18.png"/><Relationship Id="rId3" Type="http://schemas.openxmlformats.org/officeDocument/2006/relationships/image" Target="../media/image81.png"/><Relationship Id="rId7" Type="http://schemas.openxmlformats.org/officeDocument/2006/relationships/image" Target="../media/image100.png"/><Relationship Id="rId12" Type="http://schemas.openxmlformats.org/officeDocument/2006/relationships/image" Target="../media/image105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9.sv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0" Type="http://schemas.openxmlformats.org/officeDocument/2006/relationships/image" Target="../media/image103.svg"/><Relationship Id="rId4" Type="http://schemas.openxmlformats.org/officeDocument/2006/relationships/image" Target="../media/image97.svg"/><Relationship Id="rId9" Type="http://schemas.openxmlformats.org/officeDocument/2006/relationships/image" Target="../media/image102.png"/><Relationship Id="rId14" Type="http://schemas.openxmlformats.org/officeDocument/2006/relationships/image" Target="../media/image19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07.png"/><Relationship Id="rId4" Type="http://schemas.openxmlformats.org/officeDocument/2006/relationships/hyperlink" Target="https://jugit.fz-juelich.de/m.kennert/autom8q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svg"/><Relationship Id="rId3" Type="http://schemas.openxmlformats.org/officeDocument/2006/relationships/image" Target="../media/image81.png"/><Relationship Id="rId7" Type="http://schemas.openxmlformats.org/officeDocument/2006/relationships/image" Target="../media/image98.png"/><Relationship Id="rId12" Type="http://schemas.openxmlformats.org/officeDocument/2006/relationships/image" Target="../media/image19.sv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svg"/><Relationship Id="rId11" Type="http://schemas.openxmlformats.org/officeDocument/2006/relationships/image" Target="../media/image18.png"/><Relationship Id="rId5" Type="http://schemas.openxmlformats.org/officeDocument/2006/relationships/image" Target="../media/image102.png"/><Relationship Id="rId10" Type="http://schemas.openxmlformats.org/officeDocument/2006/relationships/image" Target="../media/image105.svg"/><Relationship Id="rId4" Type="http://schemas.openxmlformats.org/officeDocument/2006/relationships/image" Target="../media/image82.svg"/><Relationship Id="rId9" Type="http://schemas.openxmlformats.org/officeDocument/2006/relationships/image" Target="../media/image10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jugit.fz-juelich.de/m.kennert/instruments-db" TargetMode="External"/><Relationship Id="rId7" Type="http://schemas.openxmlformats.org/officeDocument/2006/relationships/hyperlink" Target="https://autom8qc.readthedocs.io/en/latest/index.html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jugit.fz-juelich.de/m.kennert/autom8qc" TargetMode="External"/><Relationship Id="rId5" Type="http://schemas.openxmlformats.org/officeDocument/2006/relationships/hyperlink" Target="http://zam10200.zam.kfa-juelich.de/" TargetMode="External"/><Relationship Id="rId4" Type="http://schemas.openxmlformats.org/officeDocument/2006/relationships/hyperlink" Target="https://instruments-database.readthedocs.io/en/latest/index.html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10" Type="http://schemas.openxmlformats.org/officeDocument/2006/relationships/image" Target="../media/image19.svg"/><Relationship Id="rId4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7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svg"/><Relationship Id="rId11" Type="http://schemas.openxmlformats.org/officeDocument/2006/relationships/image" Target="../media/image32.png"/><Relationship Id="rId5" Type="http://schemas.openxmlformats.org/officeDocument/2006/relationships/image" Target="../media/image18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7.sv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13" Type="http://schemas.openxmlformats.org/officeDocument/2006/relationships/image" Target="../media/image50.png"/><Relationship Id="rId18" Type="http://schemas.openxmlformats.org/officeDocument/2006/relationships/image" Target="../media/image19.sv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sv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53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sv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png"/><Relationship Id="rId10" Type="http://schemas.openxmlformats.org/officeDocument/2006/relationships/image" Target="../media/image47.svg"/><Relationship Id="rId4" Type="http://schemas.openxmlformats.org/officeDocument/2006/relationships/image" Target="../media/image41.svg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1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5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EA0DF-F7DD-4EA4-8DB0-0D98119398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368" y="2710480"/>
            <a:ext cx="6927821" cy="1582616"/>
          </a:xfrm>
        </p:spPr>
        <p:txBody>
          <a:bodyPr>
            <a:normAutofit fontScale="90000"/>
          </a:bodyPr>
          <a:lstStyle/>
          <a:p>
            <a:r>
              <a:rPr lang="en-US" dirty="0"/>
              <a:t>Presentation of a database management s</a:t>
            </a:r>
            <a:r>
              <a:rPr lang="de-DE" dirty="0" err="1"/>
              <a:t>ystem</a:t>
            </a:r>
            <a:r>
              <a:rPr lang="en-US" dirty="0"/>
              <a:t> to handle instruments and measurements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9FB31CA-070C-4B67-BAFE-155990848EAF}"/>
              </a:ext>
            </a:extLst>
          </p:cNvPr>
          <p:cNvSpPr txBox="1">
            <a:spLocks/>
          </p:cNvSpPr>
          <p:nvPr/>
        </p:nvSpPr>
        <p:spPr>
          <a:xfrm>
            <a:off x="544078" y="5044464"/>
            <a:ext cx="8616700" cy="8328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None/>
              <a:defRPr lang="de-DE" sz="1800" b="1" kern="1200" cap="none" spc="0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0850" indent="-23495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67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535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17600" indent="-2159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Calibri" panose="020F050202020403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3D49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30. September 2021 |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rgbClr val="3D49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Forschungszentrum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3D49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rgbClr val="3D49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Jülich</a:t>
            </a:r>
            <a:r>
              <a:rPr lang="en-US" sz="1600" dirty="0">
                <a:solidFill>
                  <a:srgbClr val="3D4975"/>
                </a:solidFill>
                <a:latin typeface="Arial"/>
              </a:rPr>
              <a:t> GmbH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3D49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Institute of Energy and Climate Research – IEK 8 (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rgbClr val="3D49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Troposhere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3D497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 </a:t>
            </a:r>
          </a:p>
          <a:p>
            <a:pPr marL="0" marR="0" lvl="0" indent="0" algn="l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E9E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M. Kennert, U.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E9E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Bundke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E9E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A. Gomes, C.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E9E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Mahnke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E9E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S.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E9E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Rohs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E9E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A.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E9E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Petzold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E9EB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3E9EB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1720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6E550635-5509-4E68-A3A3-3340C4F29E45}"/>
              </a:ext>
            </a:extLst>
          </p:cNvPr>
          <p:cNvCxnSpPr/>
          <p:nvPr/>
        </p:nvCxnSpPr>
        <p:spPr>
          <a:xfrm>
            <a:off x="7073143" y="1268760"/>
            <a:ext cx="0" cy="457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1C935E02-86E9-444B-BDF1-138E3EBF4F72}"/>
              </a:ext>
            </a:extLst>
          </p:cNvPr>
          <p:cNvCxnSpPr/>
          <p:nvPr/>
        </p:nvCxnSpPr>
        <p:spPr>
          <a:xfrm>
            <a:off x="3264743" y="1268760"/>
            <a:ext cx="0" cy="457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5303953" cy="510906"/>
          </a:xfrm>
        </p:spPr>
        <p:txBody>
          <a:bodyPr/>
          <a:lstStyle/>
          <a:p>
            <a:r>
              <a:rPr lang="en-US" dirty="0"/>
              <a:t>Create an instrument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5" name="Diagramm 64">
            <a:extLst>
              <a:ext uri="{FF2B5EF4-FFF2-40B4-BE49-F238E27FC236}">
                <a16:creationId xmlns:a16="http://schemas.microsoft.com/office/drawing/2014/main" id="{CB7C35B5-9243-48C0-89EF-96BA796F3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2518497"/>
              </p:ext>
            </p:extLst>
          </p:nvPr>
        </p:nvGraphicFramePr>
        <p:xfrm>
          <a:off x="3780000" y="2003744"/>
          <a:ext cx="2903241" cy="3517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93A120F9-1FB2-4C1E-998C-129536B03410}"/>
              </a:ext>
            </a:extLst>
          </p:cNvPr>
          <p:cNvCxnSpPr/>
          <p:nvPr/>
        </p:nvCxnSpPr>
        <p:spPr>
          <a:xfrm>
            <a:off x="3076699" y="3695933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540DC2FC-24FD-4944-9676-6AED591A85E4}"/>
              </a:ext>
            </a:extLst>
          </p:cNvPr>
          <p:cNvCxnSpPr/>
          <p:nvPr/>
        </p:nvCxnSpPr>
        <p:spPr>
          <a:xfrm>
            <a:off x="6821115" y="3720502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>
            <a:extLst>
              <a:ext uri="{FF2B5EF4-FFF2-40B4-BE49-F238E27FC236}">
                <a16:creationId xmlns:a16="http://schemas.microsoft.com/office/drawing/2014/main" id="{A423995C-6994-4E42-93EE-4962F1CA3DC5}"/>
              </a:ext>
            </a:extLst>
          </p:cNvPr>
          <p:cNvSpPr txBox="1"/>
          <p:nvPr/>
        </p:nvSpPr>
        <p:spPr>
          <a:xfrm>
            <a:off x="189998" y="5393482"/>
            <a:ext cx="2948731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b="1" dirty="0"/>
              <a:t>I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AGOS</a:t>
            </a:r>
            <a:r>
              <a:rPr lang="de-DE" sz="1200" dirty="0"/>
              <a:t> </a:t>
            </a:r>
            <a:r>
              <a:rPr lang="de-DE" sz="1200" b="1" dirty="0"/>
              <a:t>C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APACITIVE</a:t>
            </a:r>
            <a:r>
              <a:rPr lang="de-DE" sz="1200" dirty="0"/>
              <a:t> </a:t>
            </a:r>
            <a:r>
              <a:rPr lang="de-DE" sz="1200" b="1" dirty="0"/>
              <a:t>H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YGROMETER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0951039-314E-41C2-919E-18B6134B659F}"/>
              </a:ext>
            </a:extLst>
          </p:cNvPr>
          <p:cNvSpPr txBox="1"/>
          <p:nvPr/>
        </p:nvSpPr>
        <p:spPr>
          <a:xfrm>
            <a:off x="3264740" y="1351808"/>
            <a:ext cx="38083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ABSTRACT STRUCTURE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FB797EE1-7997-41DC-8D96-A366A9AFC309}"/>
              </a:ext>
            </a:extLst>
          </p:cNvPr>
          <p:cNvSpPr txBox="1"/>
          <p:nvPr/>
        </p:nvSpPr>
        <p:spPr>
          <a:xfrm>
            <a:off x="7032104" y="1351808"/>
            <a:ext cx="51188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STEPS TO CREATE AN INSTRUMENT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9ECAE26-FD36-4BF5-B4AA-45BC15EC8EB3}"/>
              </a:ext>
            </a:extLst>
          </p:cNvPr>
          <p:cNvSpPr/>
          <p:nvPr/>
        </p:nvSpPr>
        <p:spPr>
          <a:xfrm>
            <a:off x="7614607" y="2726348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component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types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09A4E1B-BC87-48CC-A293-3B52A7C4EA41}"/>
              </a:ext>
            </a:extLst>
          </p:cNvPr>
          <p:cNvSpPr/>
          <p:nvPr/>
        </p:nvSpPr>
        <p:spPr>
          <a:xfrm>
            <a:off x="7608168" y="3520634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Assign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parameters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17D8E17-AD55-4A82-8614-99E609CCEB79}"/>
              </a:ext>
            </a:extLst>
          </p:cNvPr>
          <p:cNvSpPr/>
          <p:nvPr/>
        </p:nvSpPr>
        <p:spPr>
          <a:xfrm>
            <a:off x="7608168" y="4312552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Components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D445F46-07D6-4FD7-816D-84B0E58AC4EB}"/>
              </a:ext>
            </a:extLst>
          </p:cNvPr>
          <p:cNvSpPr/>
          <p:nvPr/>
        </p:nvSpPr>
        <p:spPr>
          <a:xfrm>
            <a:off x="7614607" y="1931737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component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classes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93246EAC-9CC8-492C-9C0B-A8389E47448C}"/>
              </a:ext>
            </a:extLst>
          </p:cNvPr>
          <p:cNvCxnSpPr>
            <a:cxnSpLocks/>
          </p:cNvCxnSpPr>
          <p:nvPr/>
        </p:nvCxnSpPr>
        <p:spPr>
          <a:xfrm>
            <a:off x="9624392" y="2414464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4126B978-3E22-46A2-9E9C-913D8E76922E}"/>
              </a:ext>
            </a:extLst>
          </p:cNvPr>
          <p:cNvCxnSpPr>
            <a:cxnSpLocks/>
          </p:cNvCxnSpPr>
          <p:nvPr/>
        </p:nvCxnSpPr>
        <p:spPr>
          <a:xfrm>
            <a:off x="9624392" y="3208750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A79DD029-982B-4433-B707-68508F27AF53}"/>
              </a:ext>
            </a:extLst>
          </p:cNvPr>
          <p:cNvCxnSpPr>
            <a:cxnSpLocks/>
          </p:cNvCxnSpPr>
          <p:nvPr/>
        </p:nvCxnSpPr>
        <p:spPr>
          <a:xfrm>
            <a:off x="9624392" y="4011425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>
            <a:extLst>
              <a:ext uri="{FF2B5EF4-FFF2-40B4-BE49-F238E27FC236}">
                <a16:creationId xmlns:a16="http://schemas.microsoft.com/office/drawing/2014/main" id="{8A384287-42CB-4E79-887D-505A297729B7}"/>
              </a:ext>
            </a:extLst>
          </p:cNvPr>
          <p:cNvSpPr/>
          <p:nvPr/>
        </p:nvSpPr>
        <p:spPr>
          <a:xfrm>
            <a:off x="7608168" y="5096081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Build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Instrument</a:t>
            </a: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C2C1A662-2A20-41E7-8274-94A4153DF1B4}"/>
              </a:ext>
            </a:extLst>
          </p:cNvPr>
          <p:cNvCxnSpPr>
            <a:cxnSpLocks/>
          </p:cNvCxnSpPr>
          <p:nvPr/>
        </p:nvCxnSpPr>
        <p:spPr>
          <a:xfrm>
            <a:off x="9624392" y="4794954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eschweifte Klammer rechts 2">
            <a:extLst>
              <a:ext uri="{FF2B5EF4-FFF2-40B4-BE49-F238E27FC236}">
                <a16:creationId xmlns:a16="http://schemas.microsoft.com/office/drawing/2014/main" id="{EB0CBBA7-95E6-44C6-9855-6DCF550B69B1}"/>
              </a:ext>
            </a:extLst>
          </p:cNvPr>
          <p:cNvSpPr/>
          <p:nvPr/>
        </p:nvSpPr>
        <p:spPr>
          <a:xfrm>
            <a:off x="11352584" y="1931737"/>
            <a:ext cx="245593" cy="2014351"/>
          </a:xfrm>
          <a:prstGeom prst="rightBrac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863BE27F-BFBC-4360-B56E-DA4E9CDCE6A7}"/>
              </a:ext>
            </a:extLst>
          </p:cNvPr>
          <p:cNvSpPr/>
          <p:nvPr/>
        </p:nvSpPr>
        <p:spPr>
          <a:xfrm>
            <a:off x="11352584" y="4312552"/>
            <a:ext cx="245590" cy="1276688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94E0DF5-020D-46C5-A727-7563DF00E7F5}"/>
              </a:ext>
            </a:extLst>
          </p:cNvPr>
          <p:cNvSpPr txBox="1"/>
          <p:nvPr/>
        </p:nvSpPr>
        <p:spPr>
          <a:xfrm rot="5400000">
            <a:off x="11355410" y="2779185"/>
            <a:ext cx="1040670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Metadata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74BBFA9-C569-498E-865C-F070504C9F39}"/>
              </a:ext>
            </a:extLst>
          </p:cNvPr>
          <p:cNvSpPr txBox="1"/>
          <p:nvPr/>
        </p:nvSpPr>
        <p:spPr>
          <a:xfrm rot="5400000">
            <a:off x="11395487" y="4790513"/>
            <a:ext cx="960519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>
                <a:solidFill>
                  <a:schemeClr val="accent6"/>
                </a:solidFill>
              </a:rPr>
              <a:t>Instance</a:t>
            </a:r>
          </a:p>
        </p:txBody>
      </p:sp>
      <p:pic>
        <p:nvPicPr>
          <p:cNvPr id="38" name="Picture 3">
            <a:extLst>
              <a:ext uri="{FF2B5EF4-FFF2-40B4-BE49-F238E27FC236}">
                <a16:creationId xmlns:a16="http://schemas.microsoft.com/office/drawing/2014/main" id="{3787FCCE-D88A-494A-AB2C-2D87F88AB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8" y="2004789"/>
            <a:ext cx="2679394" cy="335726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5FA8C95F-8D04-4424-9E42-B4F8B7E33B8C}"/>
              </a:ext>
            </a:extLst>
          </p:cNvPr>
          <p:cNvSpPr txBox="1"/>
          <p:nvPr/>
        </p:nvSpPr>
        <p:spPr>
          <a:xfrm>
            <a:off x="0" y="1373837"/>
            <a:ext cx="326474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INSTRUMENT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53CE60DD-1BB8-4ABD-AC0F-A02047F166D0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EA5E241D-E140-4883-9848-E1CC7FD27DF0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Database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72D5B9E-97D0-47EB-8E77-144ED6DAA99A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Workflow</a:t>
            </a:r>
          </a:p>
        </p:txBody>
      </p:sp>
      <p:pic>
        <p:nvPicPr>
          <p:cNvPr id="34" name="Grafik 33" descr="Flugzeug mit einfarbiger Füllung">
            <a:extLst>
              <a:ext uri="{FF2B5EF4-FFF2-40B4-BE49-F238E27FC236}">
                <a16:creationId xmlns:a16="http://schemas.microsoft.com/office/drawing/2014/main" id="{638876A3-9C7E-4457-BD62-93C3619AE1C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5547151" y="6669650"/>
            <a:ext cx="180000" cy="180000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7A937434-FA63-4B6B-8262-4DC71BF01E51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9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23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6E550635-5509-4E68-A3A3-3340C4F29E45}"/>
              </a:ext>
            </a:extLst>
          </p:cNvPr>
          <p:cNvCxnSpPr/>
          <p:nvPr/>
        </p:nvCxnSpPr>
        <p:spPr>
          <a:xfrm>
            <a:off x="7073143" y="1268760"/>
            <a:ext cx="0" cy="457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1C935E02-86E9-444B-BDF1-138E3EBF4F72}"/>
              </a:ext>
            </a:extLst>
          </p:cNvPr>
          <p:cNvCxnSpPr/>
          <p:nvPr/>
        </p:nvCxnSpPr>
        <p:spPr>
          <a:xfrm>
            <a:off x="3264743" y="1268760"/>
            <a:ext cx="0" cy="457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5303953" cy="510906"/>
          </a:xfrm>
        </p:spPr>
        <p:txBody>
          <a:bodyPr/>
          <a:lstStyle/>
          <a:p>
            <a:r>
              <a:rPr lang="en-US" dirty="0"/>
              <a:t>Create an instrument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5" name="Diagramm 64">
            <a:extLst>
              <a:ext uri="{FF2B5EF4-FFF2-40B4-BE49-F238E27FC236}">
                <a16:creationId xmlns:a16="http://schemas.microsoft.com/office/drawing/2014/main" id="{CB7C35B5-9243-48C0-89EF-96BA796F3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924039"/>
              </p:ext>
            </p:extLst>
          </p:nvPr>
        </p:nvGraphicFramePr>
        <p:xfrm>
          <a:off x="3780000" y="2003744"/>
          <a:ext cx="2903241" cy="3517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93A120F9-1FB2-4C1E-998C-129536B03410}"/>
              </a:ext>
            </a:extLst>
          </p:cNvPr>
          <p:cNvCxnSpPr/>
          <p:nvPr/>
        </p:nvCxnSpPr>
        <p:spPr>
          <a:xfrm>
            <a:off x="3076699" y="3695933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540DC2FC-24FD-4944-9676-6AED591A85E4}"/>
              </a:ext>
            </a:extLst>
          </p:cNvPr>
          <p:cNvCxnSpPr/>
          <p:nvPr/>
        </p:nvCxnSpPr>
        <p:spPr>
          <a:xfrm>
            <a:off x="6821115" y="3720502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>
            <a:extLst>
              <a:ext uri="{FF2B5EF4-FFF2-40B4-BE49-F238E27FC236}">
                <a16:creationId xmlns:a16="http://schemas.microsoft.com/office/drawing/2014/main" id="{A423995C-6994-4E42-93EE-4962F1CA3DC5}"/>
              </a:ext>
            </a:extLst>
          </p:cNvPr>
          <p:cNvSpPr txBox="1"/>
          <p:nvPr/>
        </p:nvSpPr>
        <p:spPr>
          <a:xfrm>
            <a:off x="189998" y="5393482"/>
            <a:ext cx="2948731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b="1" dirty="0"/>
              <a:t>I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AGOS</a:t>
            </a:r>
            <a:r>
              <a:rPr lang="de-DE" sz="1200" dirty="0"/>
              <a:t> </a:t>
            </a:r>
            <a:r>
              <a:rPr lang="de-DE" sz="1200" b="1" dirty="0"/>
              <a:t>C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APACITIVE</a:t>
            </a:r>
            <a:r>
              <a:rPr lang="de-DE" sz="1200" dirty="0"/>
              <a:t> </a:t>
            </a:r>
            <a:r>
              <a:rPr lang="de-DE" sz="1200" b="1" dirty="0"/>
              <a:t>H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YGROMETER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0951039-314E-41C2-919E-18B6134B659F}"/>
              </a:ext>
            </a:extLst>
          </p:cNvPr>
          <p:cNvSpPr txBox="1"/>
          <p:nvPr/>
        </p:nvSpPr>
        <p:spPr>
          <a:xfrm>
            <a:off x="3264740" y="1351808"/>
            <a:ext cx="38083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ABSTRACT STRUCTURE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FB797EE1-7997-41DC-8D96-A366A9AFC309}"/>
              </a:ext>
            </a:extLst>
          </p:cNvPr>
          <p:cNvSpPr txBox="1"/>
          <p:nvPr/>
        </p:nvSpPr>
        <p:spPr>
          <a:xfrm>
            <a:off x="7032104" y="1351808"/>
            <a:ext cx="51188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STEPS TO CREATE AN INSTRUMENT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9ECAE26-FD36-4BF5-B4AA-45BC15EC8EB3}"/>
              </a:ext>
            </a:extLst>
          </p:cNvPr>
          <p:cNvSpPr/>
          <p:nvPr/>
        </p:nvSpPr>
        <p:spPr>
          <a:xfrm>
            <a:off x="7614607" y="2726348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component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types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09A4E1B-BC87-48CC-A293-3B52A7C4EA41}"/>
              </a:ext>
            </a:extLst>
          </p:cNvPr>
          <p:cNvSpPr/>
          <p:nvPr/>
        </p:nvSpPr>
        <p:spPr>
          <a:xfrm>
            <a:off x="7608168" y="3520634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Assign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parameters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17D8E17-AD55-4A82-8614-99E609CCEB79}"/>
              </a:ext>
            </a:extLst>
          </p:cNvPr>
          <p:cNvSpPr/>
          <p:nvPr/>
        </p:nvSpPr>
        <p:spPr>
          <a:xfrm>
            <a:off x="7608168" y="4312552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Components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D445F46-07D6-4FD7-816D-84B0E58AC4EB}"/>
              </a:ext>
            </a:extLst>
          </p:cNvPr>
          <p:cNvSpPr/>
          <p:nvPr/>
        </p:nvSpPr>
        <p:spPr>
          <a:xfrm>
            <a:off x="7614607" y="1931737"/>
            <a:ext cx="3672000" cy="425454"/>
          </a:xfrm>
          <a:prstGeom prst="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bg1"/>
                </a:solidFill>
              </a:rPr>
              <a:t>Create </a:t>
            </a:r>
            <a:r>
              <a:rPr lang="de-DE" sz="1600" dirty="0" err="1">
                <a:solidFill>
                  <a:schemeClr val="bg1"/>
                </a:solidFill>
              </a:rPr>
              <a:t>component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classes</a:t>
            </a:r>
            <a:endParaRPr lang="de-DE" sz="1600" dirty="0">
              <a:solidFill>
                <a:schemeClr val="bg1"/>
              </a:solidFill>
            </a:endParaRP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93246EAC-9CC8-492C-9C0B-A8389E47448C}"/>
              </a:ext>
            </a:extLst>
          </p:cNvPr>
          <p:cNvCxnSpPr>
            <a:cxnSpLocks/>
          </p:cNvCxnSpPr>
          <p:nvPr/>
        </p:nvCxnSpPr>
        <p:spPr>
          <a:xfrm>
            <a:off x="9624392" y="2414464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4126B978-3E22-46A2-9E9C-913D8E76922E}"/>
              </a:ext>
            </a:extLst>
          </p:cNvPr>
          <p:cNvCxnSpPr>
            <a:cxnSpLocks/>
          </p:cNvCxnSpPr>
          <p:nvPr/>
        </p:nvCxnSpPr>
        <p:spPr>
          <a:xfrm>
            <a:off x="9624392" y="3208750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A79DD029-982B-4433-B707-68508F27AF53}"/>
              </a:ext>
            </a:extLst>
          </p:cNvPr>
          <p:cNvCxnSpPr>
            <a:cxnSpLocks/>
          </p:cNvCxnSpPr>
          <p:nvPr/>
        </p:nvCxnSpPr>
        <p:spPr>
          <a:xfrm>
            <a:off x="9624392" y="4011425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>
            <a:extLst>
              <a:ext uri="{FF2B5EF4-FFF2-40B4-BE49-F238E27FC236}">
                <a16:creationId xmlns:a16="http://schemas.microsoft.com/office/drawing/2014/main" id="{8A384287-42CB-4E79-887D-505A297729B7}"/>
              </a:ext>
            </a:extLst>
          </p:cNvPr>
          <p:cNvSpPr/>
          <p:nvPr/>
        </p:nvSpPr>
        <p:spPr>
          <a:xfrm>
            <a:off x="7608168" y="5096081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Build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Instrument</a:t>
            </a: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C2C1A662-2A20-41E7-8274-94A4153DF1B4}"/>
              </a:ext>
            </a:extLst>
          </p:cNvPr>
          <p:cNvCxnSpPr>
            <a:cxnSpLocks/>
          </p:cNvCxnSpPr>
          <p:nvPr/>
        </p:nvCxnSpPr>
        <p:spPr>
          <a:xfrm>
            <a:off x="9624392" y="4794954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eschweifte Klammer rechts 2">
            <a:extLst>
              <a:ext uri="{FF2B5EF4-FFF2-40B4-BE49-F238E27FC236}">
                <a16:creationId xmlns:a16="http://schemas.microsoft.com/office/drawing/2014/main" id="{EB0CBBA7-95E6-44C6-9855-6DCF550B69B1}"/>
              </a:ext>
            </a:extLst>
          </p:cNvPr>
          <p:cNvSpPr/>
          <p:nvPr/>
        </p:nvSpPr>
        <p:spPr>
          <a:xfrm>
            <a:off x="11352584" y="1931737"/>
            <a:ext cx="245593" cy="2014351"/>
          </a:xfrm>
          <a:prstGeom prst="rightBrac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863BE27F-BFBC-4360-B56E-DA4E9CDCE6A7}"/>
              </a:ext>
            </a:extLst>
          </p:cNvPr>
          <p:cNvSpPr/>
          <p:nvPr/>
        </p:nvSpPr>
        <p:spPr>
          <a:xfrm>
            <a:off x="11352584" y="4312552"/>
            <a:ext cx="245590" cy="1276688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94E0DF5-020D-46C5-A727-7563DF00E7F5}"/>
              </a:ext>
            </a:extLst>
          </p:cNvPr>
          <p:cNvSpPr txBox="1"/>
          <p:nvPr/>
        </p:nvSpPr>
        <p:spPr>
          <a:xfrm rot="5400000">
            <a:off x="11355410" y="2779185"/>
            <a:ext cx="1040670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Metadata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74BBFA9-C569-498E-865C-F070504C9F39}"/>
              </a:ext>
            </a:extLst>
          </p:cNvPr>
          <p:cNvSpPr txBox="1"/>
          <p:nvPr/>
        </p:nvSpPr>
        <p:spPr>
          <a:xfrm rot="5400000">
            <a:off x="11395487" y="4790513"/>
            <a:ext cx="960519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>
                <a:solidFill>
                  <a:schemeClr val="accent6"/>
                </a:solidFill>
              </a:rPr>
              <a:t>Instance</a:t>
            </a:r>
          </a:p>
        </p:txBody>
      </p:sp>
      <p:pic>
        <p:nvPicPr>
          <p:cNvPr id="38" name="Picture 3">
            <a:extLst>
              <a:ext uri="{FF2B5EF4-FFF2-40B4-BE49-F238E27FC236}">
                <a16:creationId xmlns:a16="http://schemas.microsoft.com/office/drawing/2014/main" id="{3787FCCE-D88A-494A-AB2C-2D87F88AB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8" y="2004789"/>
            <a:ext cx="2679394" cy="335726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5FA8C95F-8D04-4424-9E42-B4F8B7E33B8C}"/>
              </a:ext>
            </a:extLst>
          </p:cNvPr>
          <p:cNvSpPr txBox="1"/>
          <p:nvPr/>
        </p:nvSpPr>
        <p:spPr>
          <a:xfrm>
            <a:off x="0" y="1373837"/>
            <a:ext cx="326474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INSTRUMENT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63F5328-A334-439C-ADDA-5CA700F42772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E7DD317B-03BA-4026-A93E-6E7F7011B686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Database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0CA8420-8C63-48FD-B5E8-C5553B58D70D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Workflow</a:t>
            </a:r>
          </a:p>
        </p:txBody>
      </p:sp>
      <p:pic>
        <p:nvPicPr>
          <p:cNvPr id="34" name="Grafik 33" descr="Flugzeug mit einfarbiger Füllung">
            <a:extLst>
              <a:ext uri="{FF2B5EF4-FFF2-40B4-BE49-F238E27FC236}">
                <a16:creationId xmlns:a16="http://schemas.microsoft.com/office/drawing/2014/main" id="{1B7E0F74-29D9-408F-B377-30E1CDF71E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5547151" y="6669650"/>
            <a:ext cx="180000" cy="180000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F40CFA9D-8905-4BE5-9760-7780DF999DA9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9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6908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6E550635-5509-4E68-A3A3-3340C4F29E45}"/>
              </a:ext>
            </a:extLst>
          </p:cNvPr>
          <p:cNvCxnSpPr/>
          <p:nvPr/>
        </p:nvCxnSpPr>
        <p:spPr>
          <a:xfrm>
            <a:off x="7073143" y="1268760"/>
            <a:ext cx="0" cy="457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1C935E02-86E9-444B-BDF1-138E3EBF4F72}"/>
              </a:ext>
            </a:extLst>
          </p:cNvPr>
          <p:cNvCxnSpPr/>
          <p:nvPr/>
        </p:nvCxnSpPr>
        <p:spPr>
          <a:xfrm>
            <a:off x="3264743" y="1268760"/>
            <a:ext cx="0" cy="457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5303953" cy="510906"/>
          </a:xfrm>
        </p:spPr>
        <p:txBody>
          <a:bodyPr/>
          <a:lstStyle/>
          <a:p>
            <a:r>
              <a:rPr lang="en-US" dirty="0"/>
              <a:t>Create an instrument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5" name="Diagramm 64">
            <a:extLst>
              <a:ext uri="{FF2B5EF4-FFF2-40B4-BE49-F238E27FC236}">
                <a16:creationId xmlns:a16="http://schemas.microsoft.com/office/drawing/2014/main" id="{CB7C35B5-9243-48C0-89EF-96BA796F331E}"/>
              </a:ext>
            </a:extLst>
          </p:cNvPr>
          <p:cNvGraphicFramePr/>
          <p:nvPr/>
        </p:nvGraphicFramePr>
        <p:xfrm>
          <a:off x="3780000" y="2003744"/>
          <a:ext cx="2903241" cy="3517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93A120F9-1FB2-4C1E-998C-129536B03410}"/>
              </a:ext>
            </a:extLst>
          </p:cNvPr>
          <p:cNvCxnSpPr/>
          <p:nvPr/>
        </p:nvCxnSpPr>
        <p:spPr>
          <a:xfrm>
            <a:off x="3076699" y="3695933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540DC2FC-24FD-4944-9676-6AED591A85E4}"/>
              </a:ext>
            </a:extLst>
          </p:cNvPr>
          <p:cNvCxnSpPr/>
          <p:nvPr/>
        </p:nvCxnSpPr>
        <p:spPr>
          <a:xfrm>
            <a:off x="6821115" y="3720502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>
            <a:extLst>
              <a:ext uri="{FF2B5EF4-FFF2-40B4-BE49-F238E27FC236}">
                <a16:creationId xmlns:a16="http://schemas.microsoft.com/office/drawing/2014/main" id="{A423995C-6994-4E42-93EE-4962F1CA3DC5}"/>
              </a:ext>
            </a:extLst>
          </p:cNvPr>
          <p:cNvSpPr txBox="1"/>
          <p:nvPr/>
        </p:nvSpPr>
        <p:spPr>
          <a:xfrm>
            <a:off x="189998" y="5393482"/>
            <a:ext cx="2948731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b="1" dirty="0"/>
              <a:t>I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AGOS</a:t>
            </a:r>
            <a:r>
              <a:rPr lang="de-DE" sz="1200" dirty="0"/>
              <a:t> </a:t>
            </a:r>
            <a:r>
              <a:rPr lang="de-DE" sz="1200" b="1" dirty="0"/>
              <a:t>C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APACITIVE</a:t>
            </a:r>
            <a:r>
              <a:rPr lang="de-DE" sz="1200" dirty="0"/>
              <a:t> </a:t>
            </a:r>
            <a:r>
              <a:rPr lang="de-DE" sz="1200" b="1" dirty="0"/>
              <a:t>H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YGROMETER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0951039-314E-41C2-919E-18B6134B659F}"/>
              </a:ext>
            </a:extLst>
          </p:cNvPr>
          <p:cNvSpPr txBox="1"/>
          <p:nvPr/>
        </p:nvSpPr>
        <p:spPr>
          <a:xfrm>
            <a:off x="3264740" y="1351808"/>
            <a:ext cx="38083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ABSTRACT STRUCTURE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FB797EE1-7997-41DC-8D96-A366A9AFC309}"/>
              </a:ext>
            </a:extLst>
          </p:cNvPr>
          <p:cNvSpPr txBox="1"/>
          <p:nvPr/>
        </p:nvSpPr>
        <p:spPr>
          <a:xfrm>
            <a:off x="7032104" y="1351808"/>
            <a:ext cx="51188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STEPS TO CREATE AN INSTRUMENT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9ECAE26-FD36-4BF5-B4AA-45BC15EC8EB3}"/>
              </a:ext>
            </a:extLst>
          </p:cNvPr>
          <p:cNvSpPr/>
          <p:nvPr/>
        </p:nvSpPr>
        <p:spPr>
          <a:xfrm>
            <a:off x="7614607" y="2726348"/>
            <a:ext cx="3672000" cy="425454"/>
          </a:xfrm>
          <a:prstGeom prst="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bg1"/>
                </a:solidFill>
              </a:rPr>
              <a:t>Create </a:t>
            </a:r>
            <a:r>
              <a:rPr lang="de-DE" sz="1600" dirty="0" err="1">
                <a:solidFill>
                  <a:schemeClr val="bg1"/>
                </a:solidFill>
              </a:rPr>
              <a:t>component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types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09A4E1B-BC87-48CC-A293-3B52A7C4EA41}"/>
              </a:ext>
            </a:extLst>
          </p:cNvPr>
          <p:cNvSpPr/>
          <p:nvPr/>
        </p:nvSpPr>
        <p:spPr>
          <a:xfrm>
            <a:off x="7608168" y="3520634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Assign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parameters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17D8E17-AD55-4A82-8614-99E609CCEB79}"/>
              </a:ext>
            </a:extLst>
          </p:cNvPr>
          <p:cNvSpPr/>
          <p:nvPr/>
        </p:nvSpPr>
        <p:spPr>
          <a:xfrm>
            <a:off x="7608168" y="4312552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Components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D445F46-07D6-4FD7-816D-84B0E58AC4EB}"/>
              </a:ext>
            </a:extLst>
          </p:cNvPr>
          <p:cNvSpPr/>
          <p:nvPr/>
        </p:nvSpPr>
        <p:spPr>
          <a:xfrm>
            <a:off x="7614607" y="1931737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component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classes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93246EAC-9CC8-492C-9C0B-A8389E47448C}"/>
              </a:ext>
            </a:extLst>
          </p:cNvPr>
          <p:cNvCxnSpPr>
            <a:cxnSpLocks/>
          </p:cNvCxnSpPr>
          <p:nvPr/>
        </p:nvCxnSpPr>
        <p:spPr>
          <a:xfrm>
            <a:off x="9624392" y="2414464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4126B978-3E22-46A2-9E9C-913D8E76922E}"/>
              </a:ext>
            </a:extLst>
          </p:cNvPr>
          <p:cNvCxnSpPr>
            <a:cxnSpLocks/>
          </p:cNvCxnSpPr>
          <p:nvPr/>
        </p:nvCxnSpPr>
        <p:spPr>
          <a:xfrm>
            <a:off x="9624392" y="3208750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A79DD029-982B-4433-B707-68508F27AF53}"/>
              </a:ext>
            </a:extLst>
          </p:cNvPr>
          <p:cNvCxnSpPr>
            <a:cxnSpLocks/>
          </p:cNvCxnSpPr>
          <p:nvPr/>
        </p:nvCxnSpPr>
        <p:spPr>
          <a:xfrm>
            <a:off x="9624392" y="4011425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>
            <a:extLst>
              <a:ext uri="{FF2B5EF4-FFF2-40B4-BE49-F238E27FC236}">
                <a16:creationId xmlns:a16="http://schemas.microsoft.com/office/drawing/2014/main" id="{8A384287-42CB-4E79-887D-505A297729B7}"/>
              </a:ext>
            </a:extLst>
          </p:cNvPr>
          <p:cNvSpPr/>
          <p:nvPr/>
        </p:nvSpPr>
        <p:spPr>
          <a:xfrm>
            <a:off x="7608168" y="5096081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Build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Instrument</a:t>
            </a: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C2C1A662-2A20-41E7-8274-94A4153DF1B4}"/>
              </a:ext>
            </a:extLst>
          </p:cNvPr>
          <p:cNvCxnSpPr>
            <a:cxnSpLocks/>
          </p:cNvCxnSpPr>
          <p:nvPr/>
        </p:nvCxnSpPr>
        <p:spPr>
          <a:xfrm>
            <a:off x="9624392" y="4794954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eschweifte Klammer rechts 2">
            <a:extLst>
              <a:ext uri="{FF2B5EF4-FFF2-40B4-BE49-F238E27FC236}">
                <a16:creationId xmlns:a16="http://schemas.microsoft.com/office/drawing/2014/main" id="{EB0CBBA7-95E6-44C6-9855-6DCF550B69B1}"/>
              </a:ext>
            </a:extLst>
          </p:cNvPr>
          <p:cNvSpPr/>
          <p:nvPr/>
        </p:nvSpPr>
        <p:spPr>
          <a:xfrm>
            <a:off x="11352584" y="1931737"/>
            <a:ext cx="245593" cy="2014351"/>
          </a:xfrm>
          <a:prstGeom prst="rightBrac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863BE27F-BFBC-4360-B56E-DA4E9CDCE6A7}"/>
              </a:ext>
            </a:extLst>
          </p:cNvPr>
          <p:cNvSpPr/>
          <p:nvPr/>
        </p:nvSpPr>
        <p:spPr>
          <a:xfrm>
            <a:off x="11352584" y="4312552"/>
            <a:ext cx="245590" cy="1276688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94E0DF5-020D-46C5-A727-7563DF00E7F5}"/>
              </a:ext>
            </a:extLst>
          </p:cNvPr>
          <p:cNvSpPr txBox="1"/>
          <p:nvPr/>
        </p:nvSpPr>
        <p:spPr>
          <a:xfrm rot="5400000">
            <a:off x="11355410" y="2779185"/>
            <a:ext cx="1040670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Metadata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74BBFA9-C569-498E-865C-F070504C9F39}"/>
              </a:ext>
            </a:extLst>
          </p:cNvPr>
          <p:cNvSpPr txBox="1"/>
          <p:nvPr/>
        </p:nvSpPr>
        <p:spPr>
          <a:xfrm rot="5400000">
            <a:off x="11395487" y="4790513"/>
            <a:ext cx="960519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>
                <a:solidFill>
                  <a:schemeClr val="accent6"/>
                </a:solidFill>
              </a:rPr>
              <a:t>Instance</a:t>
            </a:r>
          </a:p>
        </p:txBody>
      </p:sp>
      <p:pic>
        <p:nvPicPr>
          <p:cNvPr id="38" name="Picture 3">
            <a:extLst>
              <a:ext uri="{FF2B5EF4-FFF2-40B4-BE49-F238E27FC236}">
                <a16:creationId xmlns:a16="http://schemas.microsoft.com/office/drawing/2014/main" id="{3787FCCE-D88A-494A-AB2C-2D87F88AB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8" y="2004789"/>
            <a:ext cx="2679394" cy="335726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5FA8C95F-8D04-4424-9E42-B4F8B7E33B8C}"/>
              </a:ext>
            </a:extLst>
          </p:cNvPr>
          <p:cNvSpPr txBox="1"/>
          <p:nvPr/>
        </p:nvSpPr>
        <p:spPr>
          <a:xfrm>
            <a:off x="0" y="1373837"/>
            <a:ext cx="326474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INSTRUMENT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FF957C1-0F55-4713-AA5A-1F0E9A217B98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C5C54A8F-1010-4A2C-8CCE-D40DC117BAD2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Database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7F7F395-6339-410D-827D-7686A044C74B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Workflow</a:t>
            </a:r>
          </a:p>
        </p:txBody>
      </p:sp>
      <p:pic>
        <p:nvPicPr>
          <p:cNvPr id="34" name="Grafik 33" descr="Flugzeug mit einfarbiger Füllung">
            <a:extLst>
              <a:ext uri="{FF2B5EF4-FFF2-40B4-BE49-F238E27FC236}">
                <a16:creationId xmlns:a16="http://schemas.microsoft.com/office/drawing/2014/main" id="{93D65D1E-2D59-4E89-A0E9-7FD35A8337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5547151" y="6669650"/>
            <a:ext cx="180000" cy="180000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8B58199E-E457-418B-924F-1618118A5DDC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9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6738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6E550635-5509-4E68-A3A3-3340C4F29E45}"/>
              </a:ext>
            </a:extLst>
          </p:cNvPr>
          <p:cNvCxnSpPr/>
          <p:nvPr/>
        </p:nvCxnSpPr>
        <p:spPr>
          <a:xfrm>
            <a:off x="7073143" y="1268760"/>
            <a:ext cx="0" cy="457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1C935E02-86E9-444B-BDF1-138E3EBF4F72}"/>
              </a:ext>
            </a:extLst>
          </p:cNvPr>
          <p:cNvCxnSpPr/>
          <p:nvPr/>
        </p:nvCxnSpPr>
        <p:spPr>
          <a:xfrm>
            <a:off x="3264743" y="1268760"/>
            <a:ext cx="0" cy="457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5303953" cy="510906"/>
          </a:xfrm>
        </p:spPr>
        <p:txBody>
          <a:bodyPr/>
          <a:lstStyle/>
          <a:p>
            <a:r>
              <a:rPr lang="en-US" dirty="0"/>
              <a:t>Create an instrument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5" name="Diagramm 64">
            <a:extLst>
              <a:ext uri="{FF2B5EF4-FFF2-40B4-BE49-F238E27FC236}">
                <a16:creationId xmlns:a16="http://schemas.microsoft.com/office/drawing/2014/main" id="{CB7C35B5-9243-48C0-89EF-96BA796F3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9089135"/>
              </p:ext>
            </p:extLst>
          </p:nvPr>
        </p:nvGraphicFramePr>
        <p:xfrm>
          <a:off x="3780000" y="2003744"/>
          <a:ext cx="2903241" cy="3517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93A120F9-1FB2-4C1E-998C-129536B03410}"/>
              </a:ext>
            </a:extLst>
          </p:cNvPr>
          <p:cNvCxnSpPr/>
          <p:nvPr/>
        </p:nvCxnSpPr>
        <p:spPr>
          <a:xfrm>
            <a:off x="3076699" y="3695933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540DC2FC-24FD-4944-9676-6AED591A85E4}"/>
              </a:ext>
            </a:extLst>
          </p:cNvPr>
          <p:cNvCxnSpPr/>
          <p:nvPr/>
        </p:nvCxnSpPr>
        <p:spPr>
          <a:xfrm>
            <a:off x="6821115" y="3720502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>
            <a:extLst>
              <a:ext uri="{FF2B5EF4-FFF2-40B4-BE49-F238E27FC236}">
                <a16:creationId xmlns:a16="http://schemas.microsoft.com/office/drawing/2014/main" id="{A423995C-6994-4E42-93EE-4962F1CA3DC5}"/>
              </a:ext>
            </a:extLst>
          </p:cNvPr>
          <p:cNvSpPr txBox="1"/>
          <p:nvPr/>
        </p:nvSpPr>
        <p:spPr>
          <a:xfrm>
            <a:off x="189998" y="5393482"/>
            <a:ext cx="2948731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b="1" dirty="0"/>
              <a:t>I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AGOS</a:t>
            </a:r>
            <a:r>
              <a:rPr lang="de-DE" sz="1200" dirty="0"/>
              <a:t> </a:t>
            </a:r>
            <a:r>
              <a:rPr lang="de-DE" sz="1200" b="1" dirty="0"/>
              <a:t>C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APACITIVE</a:t>
            </a:r>
            <a:r>
              <a:rPr lang="de-DE" sz="1200" dirty="0"/>
              <a:t> </a:t>
            </a:r>
            <a:r>
              <a:rPr lang="de-DE" sz="1200" b="1" dirty="0"/>
              <a:t>H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YGROMETER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0951039-314E-41C2-919E-18B6134B659F}"/>
              </a:ext>
            </a:extLst>
          </p:cNvPr>
          <p:cNvSpPr txBox="1"/>
          <p:nvPr/>
        </p:nvSpPr>
        <p:spPr>
          <a:xfrm>
            <a:off x="3264740" y="1351808"/>
            <a:ext cx="38083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ABSTRACT STRUCTURE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FB797EE1-7997-41DC-8D96-A366A9AFC309}"/>
              </a:ext>
            </a:extLst>
          </p:cNvPr>
          <p:cNvSpPr txBox="1"/>
          <p:nvPr/>
        </p:nvSpPr>
        <p:spPr>
          <a:xfrm>
            <a:off x="7032104" y="1351808"/>
            <a:ext cx="51188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STEPS TO CREATE AN INSTRUMENT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9ECAE26-FD36-4BF5-B4AA-45BC15EC8EB3}"/>
              </a:ext>
            </a:extLst>
          </p:cNvPr>
          <p:cNvSpPr/>
          <p:nvPr/>
        </p:nvSpPr>
        <p:spPr>
          <a:xfrm>
            <a:off x="7614607" y="2726348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component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types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09A4E1B-BC87-48CC-A293-3B52A7C4EA41}"/>
              </a:ext>
            </a:extLst>
          </p:cNvPr>
          <p:cNvSpPr/>
          <p:nvPr/>
        </p:nvSpPr>
        <p:spPr>
          <a:xfrm>
            <a:off x="7608168" y="3520634"/>
            <a:ext cx="3672000" cy="425454"/>
          </a:xfrm>
          <a:prstGeom prst="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 err="1">
                <a:solidFill>
                  <a:schemeClr val="bg1"/>
                </a:solidFill>
              </a:rPr>
              <a:t>Assign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parameters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17D8E17-AD55-4A82-8614-99E609CCEB79}"/>
              </a:ext>
            </a:extLst>
          </p:cNvPr>
          <p:cNvSpPr/>
          <p:nvPr/>
        </p:nvSpPr>
        <p:spPr>
          <a:xfrm>
            <a:off x="7608168" y="4312552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Components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D445F46-07D6-4FD7-816D-84B0E58AC4EB}"/>
              </a:ext>
            </a:extLst>
          </p:cNvPr>
          <p:cNvSpPr/>
          <p:nvPr/>
        </p:nvSpPr>
        <p:spPr>
          <a:xfrm>
            <a:off x="7614607" y="1931737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component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classes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93246EAC-9CC8-492C-9C0B-A8389E47448C}"/>
              </a:ext>
            </a:extLst>
          </p:cNvPr>
          <p:cNvCxnSpPr>
            <a:cxnSpLocks/>
          </p:cNvCxnSpPr>
          <p:nvPr/>
        </p:nvCxnSpPr>
        <p:spPr>
          <a:xfrm>
            <a:off x="9624392" y="2414464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4126B978-3E22-46A2-9E9C-913D8E76922E}"/>
              </a:ext>
            </a:extLst>
          </p:cNvPr>
          <p:cNvCxnSpPr>
            <a:cxnSpLocks/>
          </p:cNvCxnSpPr>
          <p:nvPr/>
        </p:nvCxnSpPr>
        <p:spPr>
          <a:xfrm>
            <a:off x="9624392" y="3208750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A79DD029-982B-4433-B707-68508F27AF53}"/>
              </a:ext>
            </a:extLst>
          </p:cNvPr>
          <p:cNvCxnSpPr>
            <a:cxnSpLocks/>
          </p:cNvCxnSpPr>
          <p:nvPr/>
        </p:nvCxnSpPr>
        <p:spPr>
          <a:xfrm>
            <a:off x="9624392" y="4011425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>
            <a:extLst>
              <a:ext uri="{FF2B5EF4-FFF2-40B4-BE49-F238E27FC236}">
                <a16:creationId xmlns:a16="http://schemas.microsoft.com/office/drawing/2014/main" id="{8A384287-42CB-4E79-887D-505A297729B7}"/>
              </a:ext>
            </a:extLst>
          </p:cNvPr>
          <p:cNvSpPr/>
          <p:nvPr/>
        </p:nvSpPr>
        <p:spPr>
          <a:xfrm>
            <a:off x="7608168" y="5096081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Build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Instrument</a:t>
            </a: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C2C1A662-2A20-41E7-8274-94A4153DF1B4}"/>
              </a:ext>
            </a:extLst>
          </p:cNvPr>
          <p:cNvCxnSpPr>
            <a:cxnSpLocks/>
          </p:cNvCxnSpPr>
          <p:nvPr/>
        </p:nvCxnSpPr>
        <p:spPr>
          <a:xfrm>
            <a:off x="9624392" y="4794954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eschweifte Klammer rechts 2">
            <a:extLst>
              <a:ext uri="{FF2B5EF4-FFF2-40B4-BE49-F238E27FC236}">
                <a16:creationId xmlns:a16="http://schemas.microsoft.com/office/drawing/2014/main" id="{EB0CBBA7-95E6-44C6-9855-6DCF550B69B1}"/>
              </a:ext>
            </a:extLst>
          </p:cNvPr>
          <p:cNvSpPr/>
          <p:nvPr/>
        </p:nvSpPr>
        <p:spPr>
          <a:xfrm>
            <a:off x="11352584" y="1931737"/>
            <a:ext cx="245593" cy="2014351"/>
          </a:xfrm>
          <a:prstGeom prst="rightBrac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863BE27F-BFBC-4360-B56E-DA4E9CDCE6A7}"/>
              </a:ext>
            </a:extLst>
          </p:cNvPr>
          <p:cNvSpPr/>
          <p:nvPr/>
        </p:nvSpPr>
        <p:spPr>
          <a:xfrm>
            <a:off x="11352584" y="4312552"/>
            <a:ext cx="245590" cy="1276688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94E0DF5-020D-46C5-A727-7563DF00E7F5}"/>
              </a:ext>
            </a:extLst>
          </p:cNvPr>
          <p:cNvSpPr txBox="1"/>
          <p:nvPr/>
        </p:nvSpPr>
        <p:spPr>
          <a:xfrm rot="5400000">
            <a:off x="11355410" y="2779185"/>
            <a:ext cx="1040670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Metadata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74BBFA9-C569-498E-865C-F070504C9F39}"/>
              </a:ext>
            </a:extLst>
          </p:cNvPr>
          <p:cNvSpPr txBox="1"/>
          <p:nvPr/>
        </p:nvSpPr>
        <p:spPr>
          <a:xfrm rot="5400000">
            <a:off x="11395487" y="4790513"/>
            <a:ext cx="960519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>
                <a:solidFill>
                  <a:schemeClr val="accent6"/>
                </a:solidFill>
              </a:rPr>
              <a:t>Instance</a:t>
            </a:r>
          </a:p>
        </p:txBody>
      </p:sp>
      <p:pic>
        <p:nvPicPr>
          <p:cNvPr id="38" name="Picture 3">
            <a:extLst>
              <a:ext uri="{FF2B5EF4-FFF2-40B4-BE49-F238E27FC236}">
                <a16:creationId xmlns:a16="http://schemas.microsoft.com/office/drawing/2014/main" id="{3787FCCE-D88A-494A-AB2C-2D87F88AB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8" y="2004789"/>
            <a:ext cx="2679394" cy="335726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5FA8C95F-8D04-4424-9E42-B4F8B7E33B8C}"/>
              </a:ext>
            </a:extLst>
          </p:cNvPr>
          <p:cNvSpPr txBox="1"/>
          <p:nvPr/>
        </p:nvSpPr>
        <p:spPr>
          <a:xfrm>
            <a:off x="0" y="1373837"/>
            <a:ext cx="326474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INSTRUMENT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DB50EC5F-6538-40E9-9FFA-0F56101DCF0B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62E5DC66-FD42-442C-B2D9-550A5A6EB0AF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Database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C3C50DF-BD19-46DB-8203-516646E81ADB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Workflow</a:t>
            </a:r>
          </a:p>
        </p:txBody>
      </p:sp>
      <p:pic>
        <p:nvPicPr>
          <p:cNvPr id="34" name="Grafik 33" descr="Flugzeug mit einfarbiger Füllung">
            <a:extLst>
              <a:ext uri="{FF2B5EF4-FFF2-40B4-BE49-F238E27FC236}">
                <a16:creationId xmlns:a16="http://schemas.microsoft.com/office/drawing/2014/main" id="{1EC62AF2-494B-42DD-B1DF-7A0D951632E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5547151" y="6669650"/>
            <a:ext cx="180000" cy="180000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3610A33B-1F43-4C27-858D-984DE26A95AE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9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61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6E550635-5509-4E68-A3A3-3340C4F29E45}"/>
              </a:ext>
            </a:extLst>
          </p:cNvPr>
          <p:cNvCxnSpPr/>
          <p:nvPr/>
        </p:nvCxnSpPr>
        <p:spPr>
          <a:xfrm>
            <a:off x="7073143" y="1268760"/>
            <a:ext cx="0" cy="457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1C935E02-86E9-444B-BDF1-138E3EBF4F72}"/>
              </a:ext>
            </a:extLst>
          </p:cNvPr>
          <p:cNvCxnSpPr/>
          <p:nvPr/>
        </p:nvCxnSpPr>
        <p:spPr>
          <a:xfrm>
            <a:off x="3264743" y="1268760"/>
            <a:ext cx="0" cy="457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5303953" cy="510906"/>
          </a:xfrm>
        </p:spPr>
        <p:txBody>
          <a:bodyPr/>
          <a:lstStyle/>
          <a:p>
            <a:r>
              <a:rPr lang="en-US" dirty="0"/>
              <a:t>Create an instrument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5" name="Diagramm 64">
            <a:extLst>
              <a:ext uri="{FF2B5EF4-FFF2-40B4-BE49-F238E27FC236}">
                <a16:creationId xmlns:a16="http://schemas.microsoft.com/office/drawing/2014/main" id="{CB7C35B5-9243-48C0-89EF-96BA796F3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8980176"/>
              </p:ext>
            </p:extLst>
          </p:nvPr>
        </p:nvGraphicFramePr>
        <p:xfrm>
          <a:off x="3780000" y="2003744"/>
          <a:ext cx="2903241" cy="3517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93A120F9-1FB2-4C1E-998C-129536B03410}"/>
              </a:ext>
            </a:extLst>
          </p:cNvPr>
          <p:cNvCxnSpPr/>
          <p:nvPr/>
        </p:nvCxnSpPr>
        <p:spPr>
          <a:xfrm>
            <a:off x="3076699" y="3695933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540DC2FC-24FD-4944-9676-6AED591A85E4}"/>
              </a:ext>
            </a:extLst>
          </p:cNvPr>
          <p:cNvCxnSpPr/>
          <p:nvPr/>
        </p:nvCxnSpPr>
        <p:spPr>
          <a:xfrm>
            <a:off x="6821115" y="3720502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>
            <a:extLst>
              <a:ext uri="{FF2B5EF4-FFF2-40B4-BE49-F238E27FC236}">
                <a16:creationId xmlns:a16="http://schemas.microsoft.com/office/drawing/2014/main" id="{A423995C-6994-4E42-93EE-4962F1CA3DC5}"/>
              </a:ext>
            </a:extLst>
          </p:cNvPr>
          <p:cNvSpPr txBox="1"/>
          <p:nvPr/>
        </p:nvSpPr>
        <p:spPr>
          <a:xfrm>
            <a:off x="189998" y="5393482"/>
            <a:ext cx="2948731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b="1" dirty="0"/>
              <a:t>I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AGOS</a:t>
            </a:r>
            <a:r>
              <a:rPr lang="de-DE" sz="1200" dirty="0"/>
              <a:t> </a:t>
            </a:r>
            <a:r>
              <a:rPr lang="de-DE" sz="1200" b="1" dirty="0"/>
              <a:t>C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APACITIVE</a:t>
            </a:r>
            <a:r>
              <a:rPr lang="de-DE" sz="1200" dirty="0"/>
              <a:t> </a:t>
            </a:r>
            <a:r>
              <a:rPr lang="de-DE" sz="1200" b="1" dirty="0"/>
              <a:t>H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YGROMETER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0951039-314E-41C2-919E-18B6134B659F}"/>
              </a:ext>
            </a:extLst>
          </p:cNvPr>
          <p:cNvSpPr txBox="1"/>
          <p:nvPr/>
        </p:nvSpPr>
        <p:spPr>
          <a:xfrm>
            <a:off x="3264740" y="1351808"/>
            <a:ext cx="38083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ABSTRACT STRUCTURE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FB797EE1-7997-41DC-8D96-A366A9AFC309}"/>
              </a:ext>
            </a:extLst>
          </p:cNvPr>
          <p:cNvSpPr txBox="1"/>
          <p:nvPr/>
        </p:nvSpPr>
        <p:spPr>
          <a:xfrm>
            <a:off x="7032104" y="1351808"/>
            <a:ext cx="51188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STEPS TO CREATE AN INSTRUMENT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9ECAE26-FD36-4BF5-B4AA-45BC15EC8EB3}"/>
              </a:ext>
            </a:extLst>
          </p:cNvPr>
          <p:cNvSpPr/>
          <p:nvPr/>
        </p:nvSpPr>
        <p:spPr>
          <a:xfrm>
            <a:off x="7614607" y="2726348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component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types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09A4E1B-BC87-48CC-A293-3B52A7C4EA41}"/>
              </a:ext>
            </a:extLst>
          </p:cNvPr>
          <p:cNvSpPr/>
          <p:nvPr/>
        </p:nvSpPr>
        <p:spPr>
          <a:xfrm>
            <a:off x="7608168" y="3520634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Assign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parameters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17D8E17-AD55-4A82-8614-99E609CCEB79}"/>
              </a:ext>
            </a:extLst>
          </p:cNvPr>
          <p:cNvSpPr/>
          <p:nvPr/>
        </p:nvSpPr>
        <p:spPr>
          <a:xfrm>
            <a:off x="7608168" y="4312552"/>
            <a:ext cx="3672000" cy="425454"/>
          </a:xfrm>
          <a:prstGeom prst="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bg1"/>
                </a:solidFill>
              </a:rPr>
              <a:t>Create Components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D445F46-07D6-4FD7-816D-84B0E58AC4EB}"/>
              </a:ext>
            </a:extLst>
          </p:cNvPr>
          <p:cNvSpPr/>
          <p:nvPr/>
        </p:nvSpPr>
        <p:spPr>
          <a:xfrm>
            <a:off x="7614607" y="1931737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component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classes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93246EAC-9CC8-492C-9C0B-A8389E47448C}"/>
              </a:ext>
            </a:extLst>
          </p:cNvPr>
          <p:cNvCxnSpPr>
            <a:cxnSpLocks/>
          </p:cNvCxnSpPr>
          <p:nvPr/>
        </p:nvCxnSpPr>
        <p:spPr>
          <a:xfrm>
            <a:off x="9624392" y="2414464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4126B978-3E22-46A2-9E9C-913D8E76922E}"/>
              </a:ext>
            </a:extLst>
          </p:cNvPr>
          <p:cNvCxnSpPr>
            <a:cxnSpLocks/>
          </p:cNvCxnSpPr>
          <p:nvPr/>
        </p:nvCxnSpPr>
        <p:spPr>
          <a:xfrm>
            <a:off x="9624392" y="3208750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A79DD029-982B-4433-B707-68508F27AF53}"/>
              </a:ext>
            </a:extLst>
          </p:cNvPr>
          <p:cNvCxnSpPr>
            <a:cxnSpLocks/>
          </p:cNvCxnSpPr>
          <p:nvPr/>
        </p:nvCxnSpPr>
        <p:spPr>
          <a:xfrm>
            <a:off x="9624392" y="4011425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>
            <a:extLst>
              <a:ext uri="{FF2B5EF4-FFF2-40B4-BE49-F238E27FC236}">
                <a16:creationId xmlns:a16="http://schemas.microsoft.com/office/drawing/2014/main" id="{8A384287-42CB-4E79-887D-505A297729B7}"/>
              </a:ext>
            </a:extLst>
          </p:cNvPr>
          <p:cNvSpPr/>
          <p:nvPr/>
        </p:nvSpPr>
        <p:spPr>
          <a:xfrm>
            <a:off x="7608168" y="5096081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Build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Instrument</a:t>
            </a: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C2C1A662-2A20-41E7-8274-94A4153DF1B4}"/>
              </a:ext>
            </a:extLst>
          </p:cNvPr>
          <p:cNvCxnSpPr>
            <a:cxnSpLocks/>
          </p:cNvCxnSpPr>
          <p:nvPr/>
        </p:nvCxnSpPr>
        <p:spPr>
          <a:xfrm>
            <a:off x="9624392" y="4794954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eschweifte Klammer rechts 2">
            <a:extLst>
              <a:ext uri="{FF2B5EF4-FFF2-40B4-BE49-F238E27FC236}">
                <a16:creationId xmlns:a16="http://schemas.microsoft.com/office/drawing/2014/main" id="{EB0CBBA7-95E6-44C6-9855-6DCF550B69B1}"/>
              </a:ext>
            </a:extLst>
          </p:cNvPr>
          <p:cNvSpPr/>
          <p:nvPr/>
        </p:nvSpPr>
        <p:spPr>
          <a:xfrm>
            <a:off x="11352584" y="1931737"/>
            <a:ext cx="245593" cy="2014351"/>
          </a:xfrm>
          <a:prstGeom prst="rightBrac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863BE27F-BFBC-4360-B56E-DA4E9CDCE6A7}"/>
              </a:ext>
            </a:extLst>
          </p:cNvPr>
          <p:cNvSpPr/>
          <p:nvPr/>
        </p:nvSpPr>
        <p:spPr>
          <a:xfrm>
            <a:off x="11352584" y="4312552"/>
            <a:ext cx="245590" cy="1276688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94E0DF5-020D-46C5-A727-7563DF00E7F5}"/>
              </a:ext>
            </a:extLst>
          </p:cNvPr>
          <p:cNvSpPr txBox="1"/>
          <p:nvPr/>
        </p:nvSpPr>
        <p:spPr>
          <a:xfrm rot="5400000">
            <a:off x="11355410" y="2779185"/>
            <a:ext cx="1040670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Metadata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74BBFA9-C569-498E-865C-F070504C9F39}"/>
              </a:ext>
            </a:extLst>
          </p:cNvPr>
          <p:cNvSpPr txBox="1"/>
          <p:nvPr/>
        </p:nvSpPr>
        <p:spPr>
          <a:xfrm rot="5400000">
            <a:off x="11395487" y="4790513"/>
            <a:ext cx="960519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>
                <a:solidFill>
                  <a:schemeClr val="accent6"/>
                </a:solidFill>
              </a:rPr>
              <a:t>Instance</a:t>
            </a:r>
          </a:p>
        </p:txBody>
      </p:sp>
      <p:pic>
        <p:nvPicPr>
          <p:cNvPr id="38" name="Picture 3">
            <a:extLst>
              <a:ext uri="{FF2B5EF4-FFF2-40B4-BE49-F238E27FC236}">
                <a16:creationId xmlns:a16="http://schemas.microsoft.com/office/drawing/2014/main" id="{3787FCCE-D88A-494A-AB2C-2D87F88AB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8" y="2004789"/>
            <a:ext cx="2679394" cy="335726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5FA8C95F-8D04-4424-9E42-B4F8B7E33B8C}"/>
              </a:ext>
            </a:extLst>
          </p:cNvPr>
          <p:cNvSpPr txBox="1"/>
          <p:nvPr/>
        </p:nvSpPr>
        <p:spPr>
          <a:xfrm>
            <a:off x="0" y="1373837"/>
            <a:ext cx="326474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INSTRUMENT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1BC5B70-B4CD-4001-9BC9-025E00A5DE5D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E78B8CEE-7A04-4075-B772-5BDC6BEA36DC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Database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BCB62460-658D-4E20-A0C1-5C2622C83D85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Workflow</a:t>
            </a:r>
          </a:p>
        </p:txBody>
      </p:sp>
      <p:pic>
        <p:nvPicPr>
          <p:cNvPr id="34" name="Grafik 33" descr="Flugzeug mit einfarbiger Füllung">
            <a:extLst>
              <a:ext uri="{FF2B5EF4-FFF2-40B4-BE49-F238E27FC236}">
                <a16:creationId xmlns:a16="http://schemas.microsoft.com/office/drawing/2014/main" id="{EFFA03D4-10B0-4ADF-89DB-571502B365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5547151" y="6669650"/>
            <a:ext cx="180000" cy="180000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3D89851E-A859-4F83-A9F0-7F69048BE68D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9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57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6E550635-5509-4E68-A3A3-3340C4F29E45}"/>
              </a:ext>
            </a:extLst>
          </p:cNvPr>
          <p:cNvCxnSpPr/>
          <p:nvPr/>
        </p:nvCxnSpPr>
        <p:spPr>
          <a:xfrm>
            <a:off x="7073143" y="1268760"/>
            <a:ext cx="0" cy="457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r Verbinder 71">
            <a:extLst>
              <a:ext uri="{FF2B5EF4-FFF2-40B4-BE49-F238E27FC236}">
                <a16:creationId xmlns:a16="http://schemas.microsoft.com/office/drawing/2014/main" id="{1C935E02-86E9-444B-BDF1-138E3EBF4F72}"/>
              </a:ext>
            </a:extLst>
          </p:cNvPr>
          <p:cNvCxnSpPr/>
          <p:nvPr/>
        </p:nvCxnSpPr>
        <p:spPr>
          <a:xfrm>
            <a:off x="3264743" y="1268760"/>
            <a:ext cx="0" cy="457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5303953" cy="510906"/>
          </a:xfrm>
        </p:spPr>
        <p:txBody>
          <a:bodyPr/>
          <a:lstStyle/>
          <a:p>
            <a:r>
              <a:rPr lang="en-US" dirty="0"/>
              <a:t>Create an instrument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65" name="Diagramm 64">
            <a:extLst>
              <a:ext uri="{FF2B5EF4-FFF2-40B4-BE49-F238E27FC236}">
                <a16:creationId xmlns:a16="http://schemas.microsoft.com/office/drawing/2014/main" id="{CB7C35B5-9243-48C0-89EF-96BA796F33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1086242"/>
              </p:ext>
            </p:extLst>
          </p:nvPr>
        </p:nvGraphicFramePr>
        <p:xfrm>
          <a:off x="3780000" y="2003744"/>
          <a:ext cx="2903241" cy="3517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93A120F9-1FB2-4C1E-998C-129536B03410}"/>
              </a:ext>
            </a:extLst>
          </p:cNvPr>
          <p:cNvCxnSpPr/>
          <p:nvPr/>
        </p:nvCxnSpPr>
        <p:spPr>
          <a:xfrm>
            <a:off x="3076699" y="3695933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>
            <a:extLst>
              <a:ext uri="{FF2B5EF4-FFF2-40B4-BE49-F238E27FC236}">
                <a16:creationId xmlns:a16="http://schemas.microsoft.com/office/drawing/2014/main" id="{540DC2FC-24FD-4944-9676-6AED591A85E4}"/>
              </a:ext>
            </a:extLst>
          </p:cNvPr>
          <p:cNvCxnSpPr/>
          <p:nvPr/>
        </p:nvCxnSpPr>
        <p:spPr>
          <a:xfrm>
            <a:off x="6821115" y="3720502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>
            <a:extLst>
              <a:ext uri="{FF2B5EF4-FFF2-40B4-BE49-F238E27FC236}">
                <a16:creationId xmlns:a16="http://schemas.microsoft.com/office/drawing/2014/main" id="{A423995C-6994-4E42-93EE-4962F1CA3DC5}"/>
              </a:ext>
            </a:extLst>
          </p:cNvPr>
          <p:cNvSpPr txBox="1"/>
          <p:nvPr/>
        </p:nvSpPr>
        <p:spPr>
          <a:xfrm>
            <a:off x="189998" y="5393482"/>
            <a:ext cx="2948731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b="1" dirty="0"/>
              <a:t>I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AGOS</a:t>
            </a:r>
            <a:r>
              <a:rPr lang="de-DE" sz="1200" dirty="0"/>
              <a:t> </a:t>
            </a:r>
            <a:r>
              <a:rPr lang="de-DE" sz="1200" b="1" dirty="0"/>
              <a:t>C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APACITIVE</a:t>
            </a:r>
            <a:r>
              <a:rPr lang="de-DE" sz="1200" dirty="0"/>
              <a:t> </a:t>
            </a:r>
            <a:r>
              <a:rPr lang="de-DE" sz="1200" b="1" dirty="0"/>
              <a:t>H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YGROMETER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90951039-314E-41C2-919E-18B6134B659F}"/>
              </a:ext>
            </a:extLst>
          </p:cNvPr>
          <p:cNvSpPr txBox="1"/>
          <p:nvPr/>
        </p:nvSpPr>
        <p:spPr>
          <a:xfrm>
            <a:off x="3264740" y="1351808"/>
            <a:ext cx="380839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ABSTRACT STRUCTURE</a:t>
            </a:r>
          </a:p>
        </p:txBody>
      </p:sp>
      <p:sp>
        <p:nvSpPr>
          <p:cNvPr id="77" name="Textfeld 76">
            <a:extLst>
              <a:ext uri="{FF2B5EF4-FFF2-40B4-BE49-F238E27FC236}">
                <a16:creationId xmlns:a16="http://schemas.microsoft.com/office/drawing/2014/main" id="{FB797EE1-7997-41DC-8D96-A366A9AFC309}"/>
              </a:ext>
            </a:extLst>
          </p:cNvPr>
          <p:cNvSpPr txBox="1"/>
          <p:nvPr/>
        </p:nvSpPr>
        <p:spPr>
          <a:xfrm>
            <a:off x="7032104" y="1351808"/>
            <a:ext cx="511886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STEPS TO CREATE AN INSTRUMENT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9ECAE26-FD36-4BF5-B4AA-45BC15EC8EB3}"/>
              </a:ext>
            </a:extLst>
          </p:cNvPr>
          <p:cNvSpPr/>
          <p:nvPr/>
        </p:nvSpPr>
        <p:spPr>
          <a:xfrm>
            <a:off x="7614607" y="2726348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component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types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09A4E1B-BC87-48CC-A293-3B52A7C4EA41}"/>
              </a:ext>
            </a:extLst>
          </p:cNvPr>
          <p:cNvSpPr/>
          <p:nvPr/>
        </p:nvSpPr>
        <p:spPr>
          <a:xfrm>
            <a:off x="7608168" y="3520634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Assign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parameters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17D8E17-AD55-4A82-8614-99E609CCEB79}"/>
              </a:ext>
            </a:extLst>
          </p:cNvPr>
          <p:cNvSpPr/>
          <p:nvPr/>
        </p:nvSpPr>
        <p:spPr>
          <a:xfrm>
            <a:off x="7608168" y="4312552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Components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D445F46-07D6-4FD7-816D-84B0E58AC4EB}"/>
              </a:ext>
            </a:extLst>
          </p:cNvPr>
          <p:cNvSpPr/>
          <p:nvPr/>
        </p:nvSpPr>
        <p:spPr>
          <a:xfrm>
            <a:off x="7614607" y="1931737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component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classes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93246EAC-9CC8-492C-9C0B-A8389E47448C}"/>
              </a:ext>
            </a:extLst>
          </p:cNvPr>
          <p:cNvCxnSpPr>
            <a:cxnSpLocks/>
          </p:cNvCxnSpPr>
          <p:nvPr/>
        </p:nvCxnSpPr>
        <p:spPr>
          <a:xfrm>
            <a:off x="9624392" y="2414464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4126B978-3E22-46A2-9E9C-913D8E76922E}"/>
              </a:ext>
            </a:extLst>
          </p:cNvPr>
          <p:cNvCxnSpPr>
            <a:cxnSpLocks/>
          </p:cNvCxnSpPr>
          <p:nvPr/>
        </p:nvCxnSpPr>
        <p:spPr>
          <a:xfrm>
            <a:off x="9624392" y="3208750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A79DD029-982B-4433-B707-68508F27AF53}"/>
              </a:ext>
            </a:extLst>
          </p:cNvPr>
          <p:cNvCxnSpPr>
            <a:cxnSpLocks/>
          </p:cNvCxnSpPr>
          <p:nvPr/>
        </p:nvCxnSpPr>
        <p:spPr>
          <a:xfrm>
            <a:off x="9624392" y="4011425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ck 32">
            <a:extLst>
              <a:ext uri="{FF2B5EF4-FFF2-40B4-BE49-F238E27FC236}">
                <a16:creationId xmlns:a16="http://schemas.microsoft.com/office/drawing/2014/main" id="{8A384287-42CB-4E79-887D-505A297729B7}"/>
              </a:ext>
            </a:extLst>
          </p:cNvPr>
          <p:cNvSpPr/>
          <p:nvPr/>
        </p:nvSpPr>
        <p:spPr>
          <a:xfrm>
            <a:off x="7608168" y="5096081"/>
            <a:ext cx="3672000" cy="425454"/>
          </a:xfrm>
          <a:prstGeom prst="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 err="1">
                <a:solidFill>
                  <a:schemeClr val="bg1"/>
                </a:solidFill>
              </a:rPr>
              <a:t>Build</a:t>
            </a:r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err="1">
                <a:solidFill>
                  <a:schemeClr val="bg1"/>
                </a:solidFill>
              </a:rPr>
              <a:t>the</a:t>
            </a:r>
            <a:r>
              <a:rPr lang="de-DE" sz="1600" dirty="0">
                <a:solidFill>
                  <a:schemeClr val="bg1"/>
                </a:solidFill>
              </a:rPr>
              <a:t> Instrument</a:t>
            </a: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C2C1A662-2A20-41E7-8274-94A4153DF1B4}"/>
              </a:ext>
            </a:extLst>
          </p:cNvPr>
          <p:cNvCxnSpPr>
            <a:cxnSpLocks/>
          </p:cNvCxnSpPr>
          <p:nvPr/>
        </p:nvCxnSpPr>
        <p:spPr>
          <a:xfrm>
            <a:off x="9624392" y="4794954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eschweifte Klammer rechts 2">
            <a:extLst>
              <a:ext uri="{FF2B5EF4-FFF2-40B4-BE49-F238E27FC236}">
                <a16:creationId xmlns:a16="http://schemas.microsoft.com/office/drawing/2014/main" id="{EB0CBBA7-95E6-44C6-9855-6DCF550B69B1}"/>
              </a:ext>
            </a:extLst>
          </p:cNvPr>
          <p:cNvSpPr/>
          <p:nvPr/>
        </p:nvSpPr>
        <p:spPr>
          <a:xfrm>
            <a:off x="11352584" y="1931737"/>
            <a:ext cx="245593" cy="2014351"/>
          </a:xfrm>
          <a:prstGeom prst="rightBrac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Geschweifte Klammer rechts 3">
            <a:extLst>
              <a:ext uri="{FF2B5EF4-FFF2-40B4-BE49-F238E27FC236}">
                <a16:creationId xmlns:a16="http://schemas.microsoft.com/office/drawing/2014/main" id="{863BE27F-BFBC-4360-B56E-DA4E9CDCE6A7}"/>
              </a:ext>
            </a:extLst>
          </p:cNvPr>
          <p:cNvSpPr/>
          <p:nvPr/>
        </p:nvSpPr>
        <p:spPr>
          <a:xfrm>
            <a:off x="11352584" y="4312552"/>
            <a:ext cx="245590" cy="1276688"/>
          </a:xfrm>
          <a:prstGeom prst="rightBrac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94E0DF5-020D-46C5-A727-7563DF00E7F5}"/>
              </a:ext>
            </a:extLst>
          </p:cNvPr>
          <p:cNvSpPr txBox="1"/>
          <p:nvPr/>
        </p:nvSpPr>
        <p:spPr>
          <a:xfrm rot="5400000">
            <a:off x="11355410" y="2779185"/>
            <a:ext cx="1040670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Metadata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B74BBFA9-C569-498E-865C-F070504C9F39}"/>
              </a:ext>
            </a:extLst>
          </p:cNvPr>
          <p:cNvSpPr txBox="1"/>
          <p:nvPr/>
        </p:nvSpPr>
        <p:spPr>
          <a:xfrm rot="5400000">
            <a:off x="11395487" y="4790513"/>
            <a:ext cx="960519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600" dirty="0">
                <a:solidFill>
                  <a:schemeClr val="accent6"/>
                </a:solidFill>
              </a:rPr>
              <a:t>Instance</a:t>
            </a:r>
          </a:p>
        </p:txBody>
      </p:sp>
      <p:pic>
        <p:nvPicPr>
          <p:cNvPr id="38" name="Picture 3">
            <a:extLst>
              <a:ext uri="{FF2B5EF4-FFF2-40B4-BE49-F238E27FC236}">
                <a16:creationId xmlns:a16="http://schemas.microsoft.com/office/drawing/2014/main" id="{3787FCCE-D88A-494A-AB2C-2D87F88AB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8" y="2004789"/>
            <a:ext cx="2679394" cy="335726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</p:pic>
      <p:sp>
        <p:nvSpPr>
          <p:cNvPr id="39" name="Textfeld 38">
            <a:extLst>
              <a:ext uri="{FF2B5EF4-FFF2-40B4-BE49-F238E27FC236}">
                <a16:creationId xmlns:a16="http://schemas.microsoft.com/office/drawing/2014/main" id="{5FA8C95F-8D04-4424-9E42-B4F8B7E33B8C}"/>
              </a:ext>
            </a:extLst>
          </p:cNvPr>
          <p:cNvSpPr txBox="1"/>
          <p:nvPr/>
        </p:nvSpPr>
        <p:spPr>
          <a:xfrm>
            <a:off x="0" y="1373837"/>
            <a:ext cx="326474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INSTRUMENT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237BA3B4-B97B-436F-AC97-27ECEBDCDBE7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39873B39-F63D-449C-96CA-2CE8E86FA192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Database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C10946FF-85A9-4D57-A255-AB09153BDC72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Workflow</a:t>
            </a:r>
          </a:p>
        </p:txBody>
      </p:sp>
      <p:pic>
        <p:nvPicPr>
          <p:cNvPr id="34" name="Grafik 33" descr="Flugzeug mit einfarbiger Füllung">
            <a:extLst>
              <a:ext uri="{FF2B5EF4-FFF2-40B4-BE49-F238E27FC236}">
                <a16:creationId xmlns:a16="http://schemas.microsoft.com/office/drawing/2014/main" id="{A7D521EE-377B-4294-B2D6-9FB82F9491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5547151" y="6669650"/>
            <a:ext cx="180000" cy="180000"/>
          </a:xfrm>
          <a:prstGeom prst="rect">
            <a:avLst/>
          </a:prstGeom>
        </p:spPr>
      </p:pic>
      <p:sp>
        <p:nvSpPr>
          <p:cNvPr id="40" name="Textfeld 39">
            <a:extLst>
              <a:ext uri="{FF2B5EF4-FFF2-40B4-BE49-F238E27FC236}">
                <a16:creationId xmlns:a16="http://schemas.microsoft.com/office/drawing/2014/main" id="{7BA2CD60-CA4C-4695-8D97-474DDEBC31A1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9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006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5303953" cy="510906"/>
          </a:xfrm>
        </p:spPr>
        <p:txBody>
          <a:bodyPr/>
          <a:lstStyle/>
          <a:p>
            <a:r>
              <a:rPr lang="en-US" dirty="0"/>
              <a:t>Create a Calibration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89ECAE26-FD36-4BF5-B4AA-45BC15EC8EB3}"/>
              </a:ext>
            </a:extLst>
          </p:cNvPr>
          <p:cNvSpPr/>
          <p:nvPr/>
        </p:nvSpPr>
        <p:spPr>
          <a:xfrm>
            <a:off x="7914339" y="3505404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Create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calibrations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009A4E1B-BC87-48CC-A293-3B52A7C4EA41}"/>
              </a:ext>
            </a:extLst>
          </p:cNvPr>
          <p:cNvSpPr/>
          <p:nvPr/>
        </p:nvSpPr>
        <p:spPr>
          <a:xfrm>
            <a:off x="7914335" y="4299690"/>
            <a:ext cx="3671999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Assign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calibration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parameters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D445F46-07D6-4FD7-816D-84B0E58AC4EB}"/>
              </a:ext>
            </a:extLst>
          </p:cNvPr>
          <p:cNvSpPr/>
          <p:nvPr/>
        </p:nvSpPr>
        <p:spPr>
          <a:xfrm>
            <a:off x="7914339" y="2710793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Create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parameters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0" name="Gerade Verbindung mit Pfeil 29">
            <a:extLst>
              <a:ext uri="{FF2B5EF4-FFF2-40B4-BE49-F238E27FC236}">
                <a16:creationId xmlns:a16="http://schemas.microsoft.com/office/drawing/2014/main" id="{93246EAC-9CC8-492C-9C0B-A8389E47448C}"/>
              </a:ext>
            </a:extLst>
          </p:cNvPr>
          <p:cNvCxnSpPr>
            <a:cxnSpLocks/>
          </p:cNvCxnSpPr>
          <p:nvPr/>
        </p:nvCxnSpPr>
        <p:spPr>
          <a:xfrm>
            <a:off x="9865096" y="3193520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4126B978-3E22-46A2-9E9C-913D8E76922E}"/>
              </a:ext>
            </a:extLst>
          </p:cNvPr>
          <p:cNvCxnSpPr>
            <a:cxnSpLocks/>
          </p:cNvCxnSpPr>
          <p:nvPr/>
        </p:nvCxnSpPr>
        <p:spPr>
          <a:xfrm>
            <a:off x="9865096" y="3987806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elle 3">
            <a:extLst>
              <a:ext uri="{FF2B5EF4-FFF2-40B4-BE49-F238E27FC236}">
                <a16:creationId xmlns:a16="http://schemas.microsoft.com/office/drawing/2014/main" id="{EDDD6E59-84A8-4AE9-8CD5-D8F737F578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757390"/>
              </p:ext>
            </p:extLst>
          </p:nvPr>
        </p:nvGraphicFramePr>
        <p:xfrm>
          <a:off x="3509291" y="3776030"/>
          <a:ext cx="3645960" cy="1021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1490">
                  <a:extLst>
                    <a:ext uri="{9D8B030D-6E8A-4147-A177-3AD203B41FA5}">
                      <a16:colId xmlns:a16="http://schemas.microsoft.com/office/drawing/2014/main" val="223904915"/>
                    </a:ext>
                  </a:extLst>
                </a:gridCol>
                <a:gridCol w="911490">
                  <a:extLst>
                    <a:ext uri="{9D8B030D-6E8A-4147-A177-3AD203B41FA5}">
                      <a16:colId xmlns:a16="http://schemas.microsoft.com/office/drawing/2014/main" val="1107178634"/>
                    </a:ext>
                  </a:extLst>
                </a:gridCol>
                <a:gridCol w="911490">
                  <a:extLst>
                    <a:ext uri="{9D8B030D-6E8A-4147-A177-3AD203B41FA5}">
                      <a16:colId xmlns:a16="http://schemas.microsoft.com/office/drawing/2014/main" val="2688013272"/>
                    </a:ext>
                  </a:extLst>
                </a:gridCol>
                <a:gridCol w="911490">
                  <a:extLst>
                    <a:ext uri="{9D8B030D-6E8A-4147-A177-3AD203B41FA5}">
                      <a16:colId xmlns:a16="http://schemas.microsoft.com/office/drawing/2014/main" val="2628817072"/>
                    </a:ext>
                  </a:extLst>
                </a:gridCol>
              </a:tblGrid>
              <a:tr h="289602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Parameter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/>
                        <a:t>Pre</a:t>
                      </a:r>
                      <a:r>
                        <a:rPr lang="de-DE" sz="1000" dirty="0"/>
                        <a:t>-Cal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Post-Cal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err="1"/>
                        <a:t>Component</a:t>
                      </a:r>
                      <a:endParaRPr lang="de-DE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214"/>
                  </a:ext>
                </a:extLst>
              </a:tr>
              <a:tr h="239466"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40.5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ICH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125129"/>
                  </a:ext>
                </a:extLst>
              </a:tr>
              <a:tr h="239466"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666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642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ICH Unit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704195"/>
                  </a:ext>
                </a:extLst>
              </a:tr>
              <a:tr h="239466"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err="1"/>
                        <a:t>Timestamp</a:t>
                      </a:r>
                      <a:endParaRPr lang="de-DE" sz="1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2019-12-24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2022-01-06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0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4838023"/>
                  </a:ext>
                </a:extLst>
              </a:tr>
            </a:tbl>
          </a:graphicData>
        </a:graphic>
      </p:graphicFrame>
      <p:graphicFrame>
        <p:nvGraphicFramePr>
          <p:cNvPr id="42" name="Tabelle 3">
            <a:extLst>
              <a:ext uri="{FF2B5EF4-FFF2-40B4-BE49-F238E27FC236}">
                <a16:creationId xmlns:a16="http://schemas.microsoft.com/office/drawing/2014/main" id="{8ABEF0FC-5C7A-4F46-9F00-58E169A7DB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824473"/>
              </p:ext>
            </p:extLst>
          </p:nvPr>
        </p:nvGraphicFramePr>
        <p:xfrm>
          <a:off x="3797091" y="2155950"/>
          <a:ext cx="3112120" cy="90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8030">
                  <a:extLst>
                    <a:ext uri="{9D8B030D-6E8A-4147-A177-3AD203B41FA5}">
                      <a16:colId xmlns:a16="http://schemas.microsoft.com/office/drawing/2014/main" val="223904915"/>
                    </a:ext>
                  </a:extLst>
                </a:gridCol>
                <a:gridCol w="1106414">
                  <a:extLst>
                    <a:ext uri="{9D8B030D-6E8A-4147-A177-3AD203B41FA5}">
                      <a16:colId xmlns:a16="http://schemas.microsoft.com/office/drawing/2014/main" val="110717863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688013272"/>
                    </a:ext>
                  </a:extLst>
                </a:gridCol>
                <a:gridCol w="651612">
                  <a:extLst>
                    <a:ext uri="{9D8B030D-6E8A-4147-A177-3AD203B41FA5}">
                      <a16:colId xmlns:a16="http://schemas.microsoft.com/office/drawing/2014/main" val="2628817072"/>
                    </a:ext>
                  </a:extLst>
                </a:gridCol>
              </a:tblGrid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/>
                        <a:t>Long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/>
                        <a:t>Unit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/>
                        <a:t>CF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512214"/>
                  </a:ext>
                </a:extLst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A</a:t>
                      </a:r>
                      <a:endParaRPr lang="de-DE" sz="1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-</a:t>
                      </a:r>
                      <a:endParaRPr lang="de-DE" sz="1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ppm</a:t>
                      </a:r>
                      <a:endParaRPr lang="de-DE" sz="1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-</a:t>
                      </a:r>
                      <a:endParaRPr lang="de-DE" sz="10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125129"/>
                  </a:ext>
                </a:extLst>
              </a:tr>
              <a:tr h="300000"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B</a:t>
                      </a:r>
                      <a:endParaRPr lang="de-DE" sz="1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-</a:t>
                      </a:r>
                      <a:endParaRPr lang="de-DE" sz="1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ppm</a:t>
                      </a:r>
                      <a:endParaRPr lang="de-DE" sz="1000" b="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-</a:t>
                      </a:r>
                      <a:endParaRPr lang="de-DE" sz="1000" b="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704195"/>
                  </a:ext>
                </a:extLst>
              </a:tr>
            </a:tbl>
          </a:graphicData>
        </a:graphic>
      </p:graphicFrame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566D1E84-C07E-4F2E-9319-E385D5ECFF6F}"/>
              </a:ext>
            </a:extLst>
          </p:cNvPr>
          <p:cNvCxnSpPr>
            <a:cxnSpLocks/>
          </p:cNvCxnSpPr>
          <p:nvPr/>
        </p:nvCxnSpPr>
        <p:spPr>
          <a:xfrm>
            <a:off x="5321495" y="3149672"/>
            <a:ext cx="0" cy="36000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feld 43">
            <a:extLst>
              <a:ext uri="{FF2B5EF4-FFF2-40B4-BE49-F238E27FC236}">
                <a16:creationId xmlns:a16="http://schemas.microsoft.com/office/drawing/2014/main" id="{655E7D38-0134-4614-B2B6-C1F23D75DA8A}"/>
              </a:ext>
            </a:extLst>
          </p:cNvPr>
          <p:cNvSpPr txBox="1"/>
          <p:nvPr/>
        </p:nvSpPr>
        <p:spPr>
          <a:xfrm>
            <a:off x="4418498" y="1865090"/>
            <a:ext cx="1797287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>
                <a:solidFill>
                  <a:srgbClr val="002060"/>
                </a:solidFill>
              </a:rPr>
              <a:t>1. </a:t>
            </a:r>
            <a:r>
              <a:rPr lang="de-DE" sz="1200" dirty="0" err="1">
                <a:solidFill>
                  <a:srgbClr val="002060"/>
                </a:solidFill>
              </a:rPr>
              <a:t>Define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parameter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4467EA68-2441-4D43-8C74-0933BF94ED15}"/>
              </a:ext>
            </a:extLst>
          </p:cNvPr>
          <p:cNvSpPr txBox="1"/>
          <p:nvPr/>
        </p:nvSpPr>
        <p:spPr>
          <a:xfrm>
            <a:off x="4392209" y="3509410"/>
            <a:ext cx="1872629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200" dirty="0">
                <a:solidFill>
                  <a:srgbClr val="002060"/>
                </a:solidFill>
              </a:rPr>
              <a:t>2. </a:t>
            </a:r>
            <a:r>
              <a:rPr lang="de-DE" sz="1200" dirty="0" err="1">
                <a:solidFill>
                  <a:srgbClr val="002060"/>
                </a:solidFill>
              </a:rPr>
              <a:t>Define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the</a:t>
            </a:r>
            <a:r>
              <a:rPr lang="de-DE" sz="1200" dirty="0">
                <a:solidFill>
                  <a:srgbClr val="002060"/>
                </a:solidFill>
              </a:rPr>
              <a:t> </a:t>
            </a:r>
            <a:r>
              <a:rPr lang="de-DE" sz="1200" dirty="0" err="1">
                <a:solidFill>
                  <a:srgbClr val="002060"/>
                </a:solidFill>
              </a:rPr>
              <a:t>calibrations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2BFF818-9BEC-4433-93B4-BCB530CF32D2}"/>
              </a:ext>
            </a:extLst>
          </p:cNvPr>
          <p:cNvSpPr txBox="1"/>
          <p:nvPr/>
        </p:nvSpPr>
        <p:spPr>
          <a:xfrm>
            <a:off x="3359696" y="1351808"/>
            <a:ext cx="396043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SAMPLE CALIBRATION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D81134FF-1ACA-47F4-8B0E-D98BEA8DC920}"/>
              </a:ext>
            </a:extLst>
          </p:cNvPr>
          <p:cNvSpPr txBox="1"/>
          <p:nvPr/>
        </p:nvSpPr>
        <p:spPr>
          <a:xfrm>
            <a:off x="7477494" y="1351808"/>
            <a:ext cx="45951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STEPS TO CREATE A CALIBRATION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FC80D47-B544-48FA-BF41-2832BE768BA8}"/>
              </a:ext>
            </a:extLst>
          </p:cNvPr>
          <p:cNvSpPr/>
          <p:nvPr/>
        </p:nvSpPr>
        <p:spPr>
          <a:xfrm>
            <a:off x="7914334" y="1917396"/>
            <a:ext cx="3672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Create a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component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68B8E887-3397-4882-9DBB-1193900C4E4D}"/>
              </a:ext>
            </a:extLst>
          </p:cNvPr>
          <p:cNvCxnSpPr>
            <a:cxnSpLocks/>
          </p:cNvCxnSpPr>
          <p:nvPr/>
        </p:nvCxnSpPr>
        <p:spPr>
          <a:xfrm>
            <a:off x="9865091" y="2400123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D4D02493-7BFF-4774-B658-AF2CE2D0F8F7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E2BF2292-E8AD-4910-9480-91CC0B31464D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Database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9C0F5FB7-0670-47E0-AFE4-C8080DAA4F3B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Workflow</a:t>
            </a:r>
          </a:p>
        </p:txBody>
      </p:sp>
      <p:pic>
        <p:nvPicPr>
          <p:cNvPr id="37" name="Grafik 36" descr="Flugzeug mit einfarbiger Füllung">
            <a:extLst>
              <a:ext uri="{FF2B5EF4-FFF2-40B4-BE49-F238E27FC236}">
                <a16:creationId xmlns:a16="http://schemas.microsoft.com/office/drawing/2014/main" id="{4D56C6A8-E9E6-403E-84C1-019DBB199D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5547151" y="6669650"/>
            <a:ext cx="180000" cy="180000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64DF7DD6-18DB-4486-9587-5CEA6C8EFCF4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10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  <p:cxnSp>
        <p:nvCxnSpPr>
          <p:cNvPr id="48" name="Gerader Verbinder 47">
            <a:extLst>
              <a:ext uri="{FF2B5EF4-FFF2-40B4-BE49-F238E27FC236}">
                <a16:creationId xmlns:a16="http://schemas.microsoft.com/office/drawing/2014/main" id="{37BDA312-A840-4C87-94EC-5A81440F4ECB}"/>
              </a:ext>
            </a:extLst>
          </p:cNvPr>
          <p:cNvCxnSpPr/>
          <p:nvPr/>
        </p:nvCxnSpPr>
        <p:spPr>
          <a:xfrm>
            <a:off x="3264743" y="1268760"/>
            <a:ext cx="0" cy="457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98ACBBC4-0BE1-4226-80C4-A8A93FAD8F89}"/>
              </a:ext>
            </a:extLst>
          </p:cNvPr>
          <p:cNvSpPr txBox="1"/>
          <p:nvPr/>
        </p:nvSpPr>
        <p:spPr>
          <a:xfrm>
            <a:off x="189998" y="5393482"/>
            <a:ext cx="2948731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b="1" dirty="0"/>
              <a:t>I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AGOS</a:t>
            </a:r>
            <a:r>
              <a:rPr lang="de-DE" sz="1200" dirty="0"/>
              <a:t> </a:t>
            </a:r>
            <a:r>
              <a:rPr lang="de-DE" sz="1200" b="1" dirty="0"/>
              <a:t>C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APACITIVE</a:t>
            </a:r>
            <a:r>
              <a:rPr lang="de-DE" sz="1200" dirty="0"/>
              <a:t> </a:t>
            </a:r>
            <a:r>
              <a:rPr lang="de-DE" sz="1200" b="1" dirty="0"/>
              <a:t>H</a:t>
            </a: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YGROMETER</a:t>
            </a:r>
          </a:p>
        </p:txBody>
      </p:sp>
      <p:pic>
        <p:nvPicPr>
          <p:cNvPr id="50" name="Picture 3">
            <a:extLst>
              <a:ext uri="{FF2B5EF4-FFF2-40B4-BE49-F238E27FC236}">
                <a16:creationId xmlns:a16="http://schemas.microsoft.com/office/drawing/2014/main" id="{E6F5F190-B035-4A10-B6B0-74EDD6A87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38" y="2004789"/>
            <a:ext cx="2679394" cy="3357269"/>
          </a:xfrm>
          <a:prstGeom prst="rect">
            <a:avLst/>
          </a:prstGeom>
          <a:solidFill>
            <a:sysClr val="window" lastClr="FFFFFF"/>
          </a:solidFill>
          <a:ln>
            <a:noFill/>
          </a:ln>
          <a:effectLst/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0C8F3F3E-94E7-49E0-A37D-0D8B6D3A8271}"/>
              </a:ext>
            </a:extLst>
          </p:cNvPr>
          <p:cNvSpPr txBox="1"/>
          <p:nvPr/>
        </p:nvSpPr>
        <p:spPr>
          <a:xfrm>
            <a:off x="0" y="1373837"/>
            <a:ext cx="326474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INSTRUMENT</a:t>
            </a:r>
          </a:p>
        </p:txBody>
      </p:sp>
      <p:cxnSp>
        <p:nvCxnSpPr>
          <p:cNvPr id="52" name="Gerader Verbinder 51">
            <a:extLst>
              <a:ext uri="{FF2B5EF4-FFF2-40B4-BE49-F238E27FC236}">
                <a16:creationId xmlns:a16="http://schemas.microsoft.com/office/drawing/2014/main" id="{16DF5F40-6B45-46C4-9FA4-7EDD172B8476}"/>
              </a:ext>
            </a:extLst>
          </p:cNvPr>
          <p:cNvCxnSpPr/>
          <p:nvPr/>
        </p:nvCxnSpPr>
        <p:spPr>
          <a:xfrm>
            <a:off x="7392144" y="1268760"/>
            <a:ext cx="0" cy="4572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04376D10-1F64-4749-8CC3-D94D86F89914}"/>
              </a:ext>
            </a:extLst>
          </p:cNvPr>
          <p:cNvCxnSpPr/>
          <p:nvPr/>
        </p:nvCxnSpPr>
        <p:spPr>
          <a:xfrm>
            <a:off x="3076699" y="3284984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0A4578DC-B52B-40F5-ADCE-E04A30110C01}"/>
              </a:ext>
            </a:extLst>
          </p:cNvPr>
          <p:cNvCxnSpPr/>
          <p:nvPr/>
        </p:nvCxnSpPr>
        <p:spPr>
          <a:xfrm>
            <a:off x="7176120" y="3309553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926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https://www.lufthansa.com/content/dam/lh/images/local_variations/c-1478472847-A350-900_1144x490.jpg">
            <a:extLst>
              <a:ext uri="{FF2B5EF4-FFF2-40B4-BE49-F238E27FC236}">
                <a16:creationId xmlns:a16="http://schemas.microsoft.com/office/drawing/2014/main" id="{4693B4A5-7BFA-49C9-85D4-695A7C7EE1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760">
            <a:off x="1286035" y="3784243"/>
            <a:ext cx="5072292" cy="217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Gerader Verbinder 70">
            <a:extLst>
              <a:ext uri="{FF2B5EF4-FFF2-40B4-BE49-F238E27FC236}">
                <a16:creationId xmlns:a16="http://schemas.microsoft.com/office/drawing/2014/main" id="{6E550635-5509-4E68-A3A3-3340C4F29E45}"/>
              </a:ext>
            </a:extLst>
          </p:cNvPr>
          <p:cNvCxnSpPr>
            <a:cxnSpLocks/>
          </p:cNvCxnSpPr>
          <p:nvPr/>
        </p:nvCxnSpPr>
        <p:spPr>
          <a:xfrm>
            <a:off x="7426052" y="1244377"/>
            <a:ext cx="0" cy="4464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5303953" cy="510906"/>
          </a:xfrm>
        </p:spPr>
        <p:txBody>
          <a:bodyPr/>
          <a:lstStyle/>
          <a:p>
            <a:r>
              <a:rPr lang="en-US" dirty="0"/>
              <a:t>Deploy an instrument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0392CEA-DDA4-43DF-825C-F8260894EBB9}"/>
              </a:ext>
            </a:extLst>
          </p:cNvPr>
          <p:cNvGrpSpPr/>
          <p:nvPr/>
        </p:nvGrpSpPr>
        <p:grpSpPr>
          <a:xfrm>
            <a:off x="3566195" y="1371625"/>
            <a:ext cx="3758786" cy="3024000"/>
            <a:chOff x="2783968" y="1269096"/>
            <a:chExt cx="3758786" cy="3024000"/>
          </a:xfrm>
        </p:grpSpPr>
        <p:sp>
          <p:nvSpPr>
            <p:cNvPr id="17" name="Rechteck: abgerundete Ecken 16">
              <a:extLst>
                <a:ext uri="{FF2B5EF4-FFF2-40B4-BE49-F238E27FC236}">
                  <a16:creationId xmlns:a16="http://schemas.microsoft.com/office/drawing/2014/main" id="{2E3C783A-BE02-44BE-B741-907B8A8D4D3E}"/>
                </a:ext>
              </a:extLst>
            </p:cNvPr>
            <p:cNvSpPr/>
            <p:nvPr/>
          </p:nvSpPr>
          <p:spPr>
            <a:xfrm rot="1933442">
              <a:off x="5327191" y="3755244"/>
              <a:ext cx="1215563" cy="360040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u="sng" dirty="0" err="1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DEAC9D83-425E-4C7D-95E5-3EE69CB734B3}"/>
                </a:ext>
              </a:extLst>
            </p:cNvPr>
            <p:cNvSpPr/>
            <p:nvPr/>
          </p:nvSpPr>
          <p:spPr>
            <a:xfrm>
              <a:off x="2783968" y="1269096"/>
              <a:ext cx="3024000" cy="3024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pic>
          <p:nvPicPr>
            <p:cNvPr id="39" name="Grafik 3" descr="CARIBIC_IAGOS_P2_SLOT_04">
              <a:extLst>
                <a:ext uri="{FF2B5EF4-FFF2-40B4-BE49-F238E27FC236}">
                  <a16:creationId xmlns:a16="http://schemas.microsoft.com/office/drawing/2014/main" id="{C0A8DF15-B128-43BC-A463-5AB70F79BB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8085" y="1906253"/>
              <a:ext cx="2743317" cy="17496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AFD965AF-38F8-4B22-B1B6-C9888AB8036B}"/>
              </a:ext>
            </a:extLst>
          </p:cNvPr>
          <p:cNvCxnSpPr>
            <a:cxnSpLocks/>
            <a:endCxn id="15" idx="2"/>
          </p:cNvCxnSpPr>
          <p:nvPr/>
        </p:nvCxnSpPr>
        <p:spPr>
          <a:xfrm flipV="1">
            <a:off x="1838003" y="2883625"/>
            <a:ext cx="1728192" cy="172843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D10975A0-9A2D-4CC3-9E9D-81253A568433}"/>
              </a:ext>
            </a:extLst>
          </p:cNvPr>
          <p:cNvCxnSpPr>
            <a:cxnSpLocks/>
            <a:endCxn id="15" idx="3"/>
          </p:cNvCxnSpPr>
          <p:nvPr/>
        </p:nvCxnSpPr>
        <p:spPr>
          <a:xfrm flipV="1">
            <a:off x="1838003" y="3952770"/>
            <a:ext cx="2171047" cy="65928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hteck 62">
            <a:extLst>
              <a:ext uri="{FF2B5EF4-FFF2-40B4-BE49-F238E27FC236}">
                <a16:creationId xmlns:a16="http://schemas.microsoft.com/office/drawing/2014/main" id="{222E2AD4-023A-4C59-9C8F-FAB64D084826}"/>
              </a:ext>
            </a:extLst>
          </p:cNvPr>
          <p:cNvSpPr/>
          <p:nvPr/>
        </p:nvSpPr>
        <p:spPr>
          <a:xfrm>
            <a:off x="7795160" y="3505404"/>
            <a:ext cx="3705829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a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location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A0ED23AD-D2BA-43ED-A341-493AB2A0FE0D}"/>
              </a:ext>
            </a:extLst>
          </p:cNvPr>
          <p:cNvSpPr/>
          <p:nvPr/>
        </p:nvSpPr>
        <p:spPr>
          <a:xfrm>
            <a:off x="7795157" y="4299690"/>
            <a:ext cx="3705828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Deploy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instrument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6" name="Rechteck 65">
            <a:extLst>
              <a:ext uri="{FF2B5EF4-FFF2-40B4-BE49-F238E27FC236}">
                <a16:creationId xmlns:a16="http://schemas.microsoft.com/office/drawing/2014/main" id="{9CE55C1A-07CF-4698-AD02-CFC4DDA37CBD}"/>
              </a:ext>
            </a:extLst>
          </p:cNvPr>
          <p:cNvSpPr/>
          <p:nvPr/>
        </p:nvSpPr>
        <p:spPr>
          <a:xfrm>
            <a:off x="7795160" y="2710793"/>
            <a:ext cx="3705829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an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instrument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67" name="Gerade Verbindung mit Pfeil 66">
            <a:extLst>
              <a:ext uri="{FF2B5EF4-FFF2-40B4-BE49-F238E27FC236}">
                <a16:creationId xmlns:a16="http://schemas.microsoft.com/office/drawing/2014/main" id="{E342A19D-F5A5-43BD-835E-CBB8C91372EA}"/>
              </a:ext>
            </a:extLst>
          </p:cNvPr>
          <p:cNvCxnSpPr>
            <a:cxnSpLocks/>
          </p:cNvCxnSpPr>
          <p:nvPr/>
        </p:nvCxnSpPr>
        <p:spPr>
          <a:xfrm>
            <a:off x="9696405" y="3193520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>
            <a:extLst>
              <a:ext uri="{FF2B5EF4-FFF2-40B4-BE49-F238E27FC236}">
                <a16:creationId xmlns:a16="http://schemas.microsoft.com/office/drawing/2014/main" id="{6029FFDE-CDBD-479E-AA4F-6FAE09FA4E44}"/>
              </a:ext>
            </a:extLst>
          </p:cNvPr>
          <p:cNvCxnSpPr>
            <a:cxnSpLocks/>
          </p:cNvCxnSpPr>
          <p:nvPr/>
        </p:nvCxnSpPr>
        <p:spPr>
          <a:xfrm>
            <a:off x="9696405" y="3987806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hteck 68">
            <a:extLst>
              <a:ext uri="{FF2B5EF4-FFF2-40B4-BE49-F238E27FC236}">
                <a16:creationId xmlns:a16="http://schemas.microsoft.com/office/drawing/2014/main" id="{1FCE6BED-8AC6-487A-A5A0-D2AEC5ECBCC3}"/>
              </a:ext>
            </a:extLst>
          </p:cNvPr>
          <p:cNvSpPr/>
          <p:nvPr/>
        </p:nvSpPr>
        <p:spPr>
          <a:xfrm>
            <a:off x="7795155" y="1917396"/>
            <a:ext cx="3705829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a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project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70" name="Gerade Verbindung mit Pfeil 69">
            <a:extLst>
              <a:ext uri="{FF2B5EF4-FFF2-40B4-BE49-F238E27FC236}">
                <a16:creationId xmlns:a16="http://schemas.microsoft.com/office/drawing/2014/main" id="{5D4263B1-3028-45F6-91F7-79CEF7B8944F}"/>
              </a:ext>
            </a:extLst>
          </p:cNvPr>
          <p:cNvCxnSpPr>
            <a:cxnSpLocks/>
          </p:cNvCxnSpPr>
          <p:nvPr/>
        </p:nvCxnSpPr>
        <p:spPr>
          <a:xfrm>
            <a:off x="9696400" y="2400123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feld 72">
            <a:extLst>
              <a:ext uri="{FF2B5EF4-FFF2-40B4-BE49-F238E27FC236}">
                <a16:creationId xmlns:a16="http://schemas.microsoft.com/office/drawing/2014/main" id="{EE26CD06-1CD0-42B1-8CAE-B7ABE1D56FB9}"/>
              </a:ext>
            </a:extLst>
          </p:cNvPr>
          <p:cNvSpPr txBox="1"/>
          <p:nvPr/>
        </p:nvSpPr>
        <p:spPr>
          <a:xfrm>
            <a:off x="7348711" y="1351808"/>
            <a:ext cx="48432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STEPS TO CREATE A DEPLOYMENT</a:t>
            </a:r>
          </a:p>
        </p:txBody>
      </p:sp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DD9CC6EF-04E4-4769-A8F2-5191409A5DD3}"/>
              </a:ext>
            </a:extLst>
          </p:cNvPr>
          <p:cNvGrpSpPr/>
          <p:nvPr/>
        </p:nvGrpSpPr>
        <p:grpSpPr>
          <a:xfrm>
            <a:off x="350336" y="1431826"/>
            <a:ext cx="3729440" cy="1476000"/>
            <a:chOff x="263359" y="1351808"/>
            <a:chExt cx="3744527" cy="1644568"/>
          </a:xfrm>
        </p:grpSpPr>
        <p:sp>
          <p:nvSpPr>
            <p:cNvPr id="48" name="Rechteck: abgerundete Ecken 47">
              <a:extLst>
                <a:ext uri="{FF2B5EF4-FFF2-40B4-BE49-F238E27FC236}">
                  <a16:creationId xmlns:a16="http://schemas.microsoft.com/office/drawing/2014/main" id="{26BC5E4F-1AA5-4971-9E51-B35C41159BCA}"/>
                </a:ext>
              </a:extLst>
            </p:cNvPr>
            <p:cNvSpPr/>
            <p:nvPr/>
          </p:nvSpPr>
          <p:spPr>
            <a:xfrm>
              <a:off x="263359" y="1351808"/>
              <a:ext cx="2891651" cy="1644568"/>
            </a:xfrm>
            <a:prstGeom prst="rect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/>
            </a:p>
          </p:txBody>
        </p:sp>
        <p:sp>
          <p:nvSpPr>
            <p:cNvPr id="74" name="Textfeld 73">
              <a:extLst>
                <a:ext uri="{FF2B5EF4-FFF2-40B4-BE49-F238E27FC236}">
                  <a16:creationId xmlns:a16="http://schemas.microsoft.com/office/drawing/2014/main" id="{1F043CEB-E62F-4377-874F-429BC5EF8F8B}"/>
                </a:ext>
              </a:extLst>
            </p:cNvPr>
            <p:cNvSpPr txBox="1"/>
            <p:nvPr/>
          </p:nvSpPr>
          <p:spPr>
            <a:xfrm>
              <a:off x="328003" y="1388095"/>
              <a:ext cx="1872195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5000"/>
                </a:lnSpc>
              </a:pPr>
              <a:r>
                <a:rPr lang="de-DE" sz="2000" b="1" dirty="0">
                  <a:solidFill>
                    <a:srgbClr val="002060"/>
                  </a:solidFill>
                </a:rPr>
                <a:t>PROPERTIES</a:t>
              </a:r>
            </a:p>
          </p:txBody>
        </p:sp>
        <p:sp>
          <p:nvSpPr>
            <p:cNvPr id="76" name="Textfeld 75">
              <a:extLst>
                <a:ext uri="{FF2B5EF4-FFF2-40B4-BE49-F238E27FC236}">
                  <a16:creationId xmlns:a16="http://schemas.microsoft.com/office/drawing/2014/main" id="{9955E4EE-0090-4634-8A25-90E60FA136C1}"/>
                </a:ext>
              </a:extLst>
            </p:cNvPr>
            <p:cNvSpPr txBox="1"/>
            <p:nvPr/>
          </p:nvSpPr>
          <p:spPr>
            <a:xfrm>
              <a:off x="267040" y="1726415"/>
              <a:ext cx="3740846" cy="11156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lnSpc>
                  <a:spcPct val="95000"/>
                </a:lnSpc>
                <a:buFont typeface="Wingdings" panose="05000000000000000000" pitchFamily="2" charset="2"/>
                <a:buChar char="§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Instrument Details</a:t>
              </a:r>
            </a:p>
            <a:p>
              <a:pPr marL="342900" indent="-342900">
                <a:lnSpc>
                  <a:spcPct val="95000"/>
                </a:lnSpc>
                <a:buFont typeface="Wingdings" panose="05000000000000000000" pitchFamily="2" charset="2"/>
                <a:buChar char="§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Location (Aircraft </a:t>
              </a:r>
              <a:r>
                <a:rPr lang="de-DE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or</a:t>
              </a: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Station)</a:t>
              </a:r>
            </a:p>
            <a:p>
              <a:pPr marL="342900" indent="-342900">
                <a:lnSpc>
                  <a:spcPct val="95000"/>
                </a:lnSpc>
                <a:buFont typeface="Wingdings" panose="05000000000000000000" pitchFamily="2" charset="2"/>
                <a:buChar char="§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Installation </a:t>
              </a:r>
              <a:r>
                <a:rPr lang="de-DE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Timestamp</a:t>
              </a:r>
              <a:endPara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342900" indent="-342900">
                <a:lnSpc>
                  <a:spcPct val="95000"/>
                </a:lnSpc>
                <a:buFont typeface="Wingdings" panose="05000000000000000000" pitchFamily="2" charset="2"/>
                <a:buChar char="§"/>
              </a:pPr>
              <a:r>
                <a:rPr lang="de-DE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Removal</a:t>
              </a: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de-DE" sz="14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Timestamp</a:t>
              </a:r>
              <a:endPara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marL="342900" indent="-342900">
                <a:lnSpc>
                  <a:spcPct val="95000"/>
                </a:lnSpc>
                <a:buFont typeface="Wingdings" panose="05000000000000000000" pitchFamily="2" charset="2"/>
                <a:buChar char="§"/>
              </a:pPr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Project Details</a:t>
              </a:r>
            </a:p>
          </p:txBody>
        </p:sp>
      </p:grpSp>
      <p:sp>
        <p:nvSpPr>
          <p:cNvPr id="78" name="Rechteck 77">
            <a:extLst>
              <a:ext uri="{FF2B5EF4-FFF2-40B4-BE49-F238E27FC236}">
                <a16:creationId xmlns:a16="http://schemas.microsoft.com/office/drawing/2014/main" id="{EDA6CBEA-43D0-4265-99D0-71301AC42091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79" name="Rechteck 78">
            <a:extLst>
              <a:ext uri="{FF2B5EF4-FFF2-40B4-BE49-F238E27FC236}">
                <a16:creationId xmlns:a16="http://schemas.microsoft.com/office/drawing/2014/main" id="{4E7C4E9B-05B1-48CD-9F35-67287CD90A24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Database</a:t>
            </a: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1BC843C7-B354-430E-AF0F-CA66328D22A1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Workflow</a:t>
            </a:r>
          </a:p>
        </p:txBody>
      </p:sp>
      <p:pic>
        <p:nvPicPr>
          <p:cNvPr id="81" name="Grafik 80" descr="Flugzeug mit einfarbiger Füllung">
            <a:extLst>
              <a:ext uri="{FF2B5EF4-FFF2-40B4-BE49-F238E27FC236}">
                <a16:creationId xmlns:a16="http://schemas.microsoft.com/office/drawing/2014/main" id="{A2E108DC-89A6-4CD9-890F-0CE106272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5547151" y="6669650"/>
            <a:ext cx="180000" cy="180000"/>
          </a:xfrm>
          <a:prstGeom prst="rect">
            <a:avLst/>
          </a:prstGeom>
        </p:spPr>
      </p:pic>
      <p:sp>
        <p:nvSpPr>
          <p:cNvPr id="85" name="Textfeld 84">
            <a:extLst>
              <a:ext uri="{FF2B5EF4-FFF2-40B4-BE49-F238E27FC236}">
                <a16:creationId xmlns:a16="http://schemas.microsoft.com/office/drawing/2014/main" id="{AC1F080A-4F12-4939-8CA7-A6A4A65492E6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11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  <p:pic>
        <p:nvPicPr>
          <p:cNvPr id="89" name="Grafik 88" descr="Informationen Silhouette">
            <a:extLst>
              <a:ext uri="{FF2B5EF4-FFF2-40B4-BE49-F238E27FC236}">
                <a16:creationId xmlns:a16="http://schemas.microsoft.com/office/drawing/2014/main" id="{5468BDC8-A88C-46C6-8D60-E913F8E22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855640" y="1483269"/>
            <a:ext cx="324000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112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rafik 65">
            <a:extLst>
              <a:ext uri="{FF2B5EF4-FFF2-40B4-BE49-F238E27FC236}">
                <a16:creationId xmlns:a16="http://schemas.microsoft.com/office/drawing/2014/main" id="{6263475D-936A-4517-9AF1-C2986C80386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0" r="8035" b="10332"/>
          <a:stretch/>
        </p:blipFill>
        <p:spPr>
          <a:xfrm>
            <a:off x="263352" y="1012632"/>
            <a:ext cx="6696744" cy="367988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6600098" cy="510906"/>
          </a:xfrm>
        </p:spPr>
        <p:txBody>
          <a:bodyPr/>
          <a:lstStyle/>
          <a:p>
            <a:r>
              <a:rPr lang="en-US" dirty="0"/>
              <a:t>Import a time series</a:t>
            </a:r>
            <a:endParaRPr lang="en-US" sz="1000" b="0" baseline="-25000" noProof="0" dirty="0">
              <a:solidFill>
                <a:srgbClr val="3E9EBF"/>
              </a:solidFill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4C89A702-0C43-4B36-AD73-EEA362D431F5}"/>
              </a:ext>
            </a:extLst>
          </p:cNvPr>
          <p:cNvSpPr txBox="1"/>
          <p:nvPr/>
        </p:nvSpPr>
        <p:spPr>
          <a:xfrm>
            <a:off x="359998" y="1052736"/>
            <a:ext cx="645608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TIME SERIES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D2F9A282-FEF2-4D36-B1A5-5C0C6800EC0D}"/>
              </a:ext>
            </a:extLst>
          </p:cNvPr>
          <p:cNvSpPr txBox="1"/>
          <p:nvPr/>
        </p:nvSpPr>
        <p:spPr>
          <a:xfrm>
            <a:off x="781927" y="4637275"/>
            <a:ext cx="3153833" cy="1291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b="1" dirty="0" err="1">
                <a:solidFill>
                  <a:srgbClr val="002060"/>
                </a:solidFill>
              </a:rPr>
              <a:t>Metadata</a:t>
            </a:r>
            <a:endParaRPr lang="de-DE" b="1" dirty="0">
              <a:solidFill>
                <a:srgbClr val="002060"/>
              </a:solidFill>
            </a:endParaRPr>
          </a:p>
          <a:p>
            <a:pPr marL="285750" indent="-28575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Levels,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validities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and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revision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Instrument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Deployment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information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l">
              <a:lnSpc>
                <a:spcPct val="95000"/>
              </a:lnSpc>
              <a:buFont typeface="Arial" panose="020B0604020202020204" pitchFamily="34" charset="0"/>
              <a:buChar char="•"/>
            </a:pPr>
            <a:endParaRPr lang="de-DE" sz="1600" dirty="0"/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41CF3C76-3B30-4DA7-A9BD-548831182ABF}"/>
              </a:ext>
            </a:extLst>
          </p:cNvPr>
          <p:cNvSpPr txBox="1"/>
          <p:nvPr/>
        </p:nvSpPr>
        <p:spPr>
          <a:xfrm>
            <a:off x="4167826" y="4668908"/>
            <a:ext cx="2736303" cy="1057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b="1" dirty="0">
                <a:solidFill>
                  <a:srgbClr val="002060"/>
                </a:solidFill>
              </a:rPr>
              <a:t>Relations</a:t>
            </a:r>
          </a:p>
          <a:p>
            <a:pPr marL="285750" indent="-28575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Calibrations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Calibration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Functions</a:t>
            </a:r>
            <a:endParaRPr lang="de-DE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Time Series</a:t>
            </a:r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7F26DF29-4D41-45D6-81BB-0BA8BB6878CE}"/>
              </a:ext>
            </a:extLst>
          </p:cNvPr>
          <p:cNvSpPr txBox="1"/>
          <p:nvPr/>
        </p:nvSpPr>
        <p:spPr>
          <a:xfrm>
            <a:off x="7475814" y="1052736"/>
            <a:ext cx="380476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STEPS TO CREATE A SERIES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416F36B1-7E13-437C-B978-4C4FF8C3F882}"/>
              </a:ext>
            </a:extLst>
          </p:cNvPr>
          <p:cNvSpPr/>
          <p:nvPr/>
        </p:nvSpPr>
        <p:spPr>
          <a:xfrm>
            <a:off x="7571691" y="2480684"/>
            <a:ext cx="3600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validities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B2B84B58-7FFC-43C9-A184-1F86479C606D}"/>
              </a:ext>
            </a:extLst>
          </p:cNvPr>
          <p:cNvSpPr/>
          <p:nvPr/>
        </p:nvSpPr>
        <p:spPr>
          <a:xfrm>
            <a:off x="7565252" y="3258367"/>
            <a:ext cx="3600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metadata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series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09C3B030-B432-440F-846A-6CA449FE5679}"/>
              </a:ext>
            </a:extLst>
          </p:cNvPr>
          <p:cNvSpPr/>
          <p:nvPr/>
        </p:nvSpPr>
        <p:spPr>
          <a:xfrm>
            <a:off x="7571691" y="1686073"/>
            <a:ext cx="3600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levels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CC1CAAF0-2A63-46D3-AE1E-9BAA98036CCA}"/>
              </a:ext>
            </a:extLst>
          </p:cNvPr>
          <p:cNvCxnSpPr>
            <a:cxnSpLocks/>
          </p:cNvCxnSpPr>
          <p:nvPr/>
        </p:nvCxnSpPr>
        <p:spPr>
          <a:xfrm>
            <a:off x="9364525" y="2168800"/>
            <a:ext cx="0" cy="21600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FB08C6B7-5332-4C9B-B495-08F0D364680D}"/>
              </a:ext>
            </a:extLst>
          </p:cNvPr>
          <p:cNvCxnSpPr>
            <a:cxnSpLocks/>
          </p:cNvCxnSpPr>
          <p:nvPr/>
        </p:nvCxnSpPr>
        <p:spPr>
          <a:xfrm>
            <a:off x="9364525" y="2963086"/>
            <a:ext cx="0" cy="21600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hteck 37">
            <a:extLst>
              <a:ext uri="{FF2B5EF4-FFF2-40B4-BE49-F238E27FC236}">
                <a16:creationId xmlns:a16="http://schemas.microsoft.com/office/drawing/2014/main" id="{9B2928B7-6AC7-4677-97CE-E59F46515EF1}"/>
              </a:ext>
            </a:extLst>
          </p:cNvPr>
          <p:cNvSpPr/>
          <p:nvPr/>
        </p:nvSpPr>
        <p:spPr>
          <a:xfrm>
            <a:off x="7565252" y="4041896"/>
            <a:ext cx="3600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Import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points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47036F62-3378-479C-92C9-1D115218C9D1}"/>
              </a:ext>
            </a:extLst>
          </p:cNvPr>
          <p:cNvCxnSpPr>
            <a:cxnSpLocks/>
          </p:cNvCxnSpPr>
          <p:nvPr/>
        </p:nvCxnSpPr>
        <p:spPr>
          <a:xfrm>
            <a:off x="9364525" y="3740769"/>
            <a:ext cx="0" cy="21600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hteck 40">
            <a:extLst>
              <a:ext uri="{FF2B5EF4-FFF2-40B4-BE49-F238E27FC236}">
                <a16:creationId xmlns:a16="http://schemas.microsoft.com/office/drawing/2014/main" id="{6DBD24C0-1EE1-4682-88D9-C88D3B9F7007}"/>
              </a:ext>
            </a:extLst>
          </p:cNvPr>
          <p:cNvSpPr/>
          <p:nvPr/>
        </p:nvSpPr>
        <p:spPr>
          <a:xfrm>
            <a:off x="7571691" y="4847790"/>
            <a:ext cx="3600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relations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D04110AA-06A1-4CFB-A090-9EF3CDAC0162}"/>
              </a:ext>
            </a:extLst>
          </p:cNvPr>
          <p:cNvCxnSpPr>
            <a:cxnSpLocks/>
          </p:cNvCxnSpPr>
          <p:nvPr/>
        </p:nvCxnSpPr>
        <p:spPr>
          <a:xfrm>
            <a:off x="9370964" y="4546663"/>
            <a:ext cx="0" cy="216000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hteck 25">
            <a:extLst>
              <a:ext uri="{FF2B5EF4-FFF2-40B4-BE49-F238E27FC236}">
                <a16:creationId xmlns:a16="http://schemas.microsoft.com/office/drawing/2014/main" id="{F0A503C1-E08E-43F3-A38C-009CA119406C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3EDCBAC5-7A71-455D-B4BC-4121606B6FF5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Database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ADD0E403-07A7-49A6-A2A1-71F64760A6A7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Workflow</a:t>
            </a:r>
          </a:p>
        </p:txBody>
      </p:sp>
      <p:pic>
        <p:nvPicPr>
          <p:cNvPr id="37" name="Grafik 36" descr="Flugzeug mit einfarbiger Füllung">
            <a:extLst>
              <a:ext uri="{FF2B5EF4-FFF2-40B4-BE49-F238E27FC236}">
                <a16:creationId xmlns:a16="http://schemas.microsoft.com/office/drawing/2014/main" id="{8C74BF40-31FD-4AE1-9E8E-64E99E3E0C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5547151" y="6669650"/>
            <a:ext cx="180000" cy="180000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8BC2153E-4849-4EAC-B57B-8D8632FF7171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12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52F2708D-C5A5-4DDE-9C50-B5C24C6174C8}"/>
              </a:ext>
            </a:extLst>
          </p:cNvPr>
          <p:cNvCxnSpPr>
            <a:cxnSpLocks/>
          </p:cNvCxnSpPr>
          <p:nvPr/>
        </p:nvCxnSpPr>
        <p:spPr>
          <a:xfrm>
            <a:off x="7176120" y="1197248"/>
            <a:ext cx="0" cy="4464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105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hteck 59">
            <a:extLst>
              <a:ext uri="{FF2B5EF4-FFF2-40B4-BE49-F238E27FC236}">
                <a16:creationId xmlns:a16="http://schemas.microsoft.com/office/drawing/2014/main" id="{86BA0807-B46B-4013-942B-EFEAF8F1366B}"/>
              </a:ext>
            </a:extLst>
          </p:cNvPr>
          <p:cNvSpPr/>
          <p:nvPr/>
        </p:nvSpPr>
        <p:spPr>
          <a:xfrm>
            <a:off x="9626810" y="2662312"/>
            <a:ext cx="36576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DE" sz="1000" b="1" dirty="0"/>
              <a:t>T2</a:t>
            </a:r>
            <a:endParaRPr lang="de-DE" sz="2400" b="1" dirty="0"/>
          </a:p>
        </p:txBody>
      </p:sp>
      <p:sp>
        <p:nvSpPr>
          <p:cNvPr id="71" name="Rechteck 70">
            <a:extLst>
              <a:ext uri="{FF2B5EF4-FFF2-40B4-BE49-F238E27FC236}">
                <a16:creationId xmlns:a16="http://schemas.microsoft.com/office/drawing/2014/main" id="{96002595-0459-42CF-B860-032ED6D92479}"/>
              </a:ext>
            </a:extLst>
          </p:cNvPr>
          <p:cNvSpPr/>
          <p:nvPr/>
        </p:nvSpPr>
        <p:spPr>
          <a:xfrm>
            <a:off x="10031831" y="2662312"/>
            <a:ext cx="36576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DE" sz="1000" b="1" dirty="0"/>
              <a:t>T3</a:t>
            </a:r>
            <a:endParaRPr lang="de-DE" sz="1000" dirty="0"/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25C1B2E6-BA99-4EB9-B092-F6091F0C9893}"/>
              </a:ext>
            </a:extLst>
          </p:cNvPr>
          <p:cNvSpPr/>
          <p:nvPr/>
        </p:nvSpPr>
        <p:spPr>
          <a:xfrm>
            <a:off x="5637752" y="2620271"/>
            <a:ext cx="365760" cy="360000"/>
          </a:xfrm>
          <a:prstGeom prst="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DE" sz="1000" b="1" dirty="0">
                <a:solidFill>
                  <a:schemeClr val="bg1"/>
                </a:solidFill>
              </a:rPr>
              <a:t>T1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67AEDF17-26CA-4B75-8031-4E478AA9C5AB}"/>
              </a:ext>
            </a:extLst>
          </p:cNvPr>
          <p:cNvSpPr/>
          <p:nvPr/>
        </p:nvSpPr>
        <p:spPr>
          <a:xfrm>
            <a:off x="6042773" y="2620271"/>
            <a:ext cx="365760" cy="360000"/>
          </a:xfrm>
          <a:prstGeom prst="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DE" sz="1000" b="1" dirty="0">
                <a:solidFill>
                  <a:schemeClr val="bg1"/>
                </a:solidFill>
              </a:rPr>
              <a:t>T2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AB796B9C-CD77-4251-9BD3-0378BF55861D}"/>
              </a:ext>
            </a:extLst>
          </p:cNvPr>
          <p:cNvSpPr/>
          <p:nvPr/>
        </p:nvSpPr>
        <p:spPr>
          <a:xfrm>
            <a:off x="6441677" y="2620271"/>
            <a:ext cx="365760" cy="360000"/>
          </a:xfrm>
          <a:prstGeom prst="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DE" sz="1000" b="1" dirty="0">
                <a:solidFill>
                  <a:schemeClr val="bg1"/>
                </a:solidFill>
              </a:rPr>
              <a:t>T3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5303953" cy="510906"/>
          </a:xfrm>
        </p:spPr>
        <p:txBody>
          <a:bodyPr/>
          <a:lstStyle/>
          <a:p>
            <a:r>
              <a:rPr lang="en-US" dirty="0"/>
              <a:t>Workflow – overview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Grafik 17" descr="Liste">
            <a:extLst>
              <a:ext uri="{FF2B5EF4-FFF2-40B4-BE49-F238E27FC236}">
                <a16:creationId xmlns:a16="http://schemas.microsoft.com/office/drawing/2014/main" id="{17C732AA-1320-4104-804A-9ED5D085F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01399" y="1385315"/>
            <a:ext cx="510703" cy="510703"/>
          </a:xfrm>
          <a:prstGeom prst="rect">
            <a:avLst/>
          </a:prstGeom>
        </p:spPr>
      </p:pic>
      <p:sp>
        <p:nvSpPr>
          <p:cNvPr id="19" name="Ellipse 18">
            <a:extLst>
              <a:ext uri="{FF2B5EF4-FFF2-40B4-BE49-F238E27FC236}">
                <a16:creationId xmlns:a16="http://schemas.microsoft.com/office/drawing/2014/main" id="{402428CF-A210-4B88-85B8-76F8E623B9E2}"/>
              </a:ext>
            </a:extLst>
          </p:cNvPr>
          <p:cNvSpPr/>
          <p:nvPr/>
        </p:nvSpPr>
        <p:spPr>
          <a:xfrm>
            <a:off x="5740197" y="1714479"/>
            <a:ext cx="234820" cy="216024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pic>
        <p:nvPicPr>
          <p:cNvPr id="20" name="Grafik 19" descr="Uhr">
            <a:extLst>
              <a:ext uri="{FF2B5EF4-FFF2-40B4-BE49-F238E27FC236}">
                <a16:creationId xmlns:a16="http://schemas.microsoft.com/office/drawing/2014/main" id="{A602F95B-ADC5-4BF1-9C1B-3737768AFEC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597" y="1689859"/>
            <a:ext cx="312850" cy="312850"/>
          </a:xfrm>
          <a:prstGeom prst="rect">
            <a:avLst/>
          </a:prstGeom>
        </p:spPr>
      </p:pic>
      <p:sp>
        <p:nvSpPr>
          <p:cNvPr id="21" name="Textfeld 63">
            <a:extLst>
              <a:ext uri="{FF2B5EF4-FFF2-40B4-BE49-F238E27FC236}">
                <a16:creationId xmlns:a16="http://schemas.microsoft.com/office/drawing/2014/main" id="{4215BDA4-5563-4557-91C6-135CBF3A704B}"/>
              </a:ext>
            </a:extLst>
          </p:cNvPr>
          <p:cNvSpPr txBox="1"/>
          <p:nvPr/>
        </p:nvSpPr>
        <p:spPr>
          <a:xfrm>
            <a:off x="5297194" y="1158680"/>
            <a:ext cx="928459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de-DE" sz="1200" b="1" dirty="0"/>
              <a:t>Scheduler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EECE2A8F-C0B8-4AF2-B5AC-DB994D975E14}"/>
              </a:ext>
            </a:extLst>
          </p:cNvPr>
          <p:cNvSpPr/>
          <p:nvPr/>
        </p:nvSpPr>
        <p:spPr>
          <a:xfrm>
            <a:off x="4234707" y="2218733"/>
            <a:ext cx="3069844" cy="333243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76423930-BECF-40E8-A68F-E850B95A0220}"/>
              </a:ext>
            </a:extLst>
          </p:cNvPr>
          <p:cNvCxnSpPr>
            <a:cxnSpLocks/>
          </p:cNvCxnSpPr>
          <p:nvPr/>
        </p:nvCxnSpPr>
        <p:spPr>
          <a:xfrm>
            <a:off x="5740197" y="1930503"/>
            <a:ext cx="0" cy="220775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Rechteck 23">
            <a:extLst>
              <a:ext uri="{FF2B5EF4-FFF2-40B4-BE49-F238E27FC236}">
                <a16:creationId xmlns:a16="http://schemas.microsoft.com/office/drawing/2014/main" id="{840B7D0C-0CBC-4D9F-8E0E-FF24EF4ABBAB}"/>
              </a:ext>
            </a:extLst>
          </p:cNvPr>
          <p:cNvSpPr/>
          <p:nvPr/>
        </p:nvSpPr>
        <p:spPr>
          <a:xfrm>
            <a:off x="5626709" y="2609898"/>
            <a:ext cx="1463040" cy="365760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25" name="Textfeld 76">
            <a:extLst>
              <a:ext uri="{FF2B5EF4-FFF2-40B4-BE49-F238E27FC236}">
                <a16:creationId xmlns:a16="http://schemas.microsoft.com/office/drawing/2014/main" id="{D34C54F8-7CDB-48ED-A646-A9FC30530F12}"/>
              </a:ext>
            </a:extLst>
          </p:cNvPr>
          <p:cNvSpPr txBox="1"/>
          <p:nvPr/>
        </p:nvSpPr>
        <p:spPr>
          <a:xfrm>
            <a:off x="6034447" y="2364061"/>
            <a:ext cx="603050" cy="245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Queue</a:t>
            </a:r>
          </a:p>
        </p:txBody>
      </p:sp>
      <p:cxnSp>
        <p:nvCxnSpPr>
          <p:cNvPr id="26" name="Gerade Verbindung mit Pfeil 25">
            <a:extLst>
              <a:ext uri="{FF2B5EF4-FFF2-40B4-BE49-F238E27FC236}">
                <a16:creationId xmlns:a16="http://schemas.microsoft.com/office/drawing/2014/main" id="{BAD3BC14-22EA-4997-BC3C-E0219C0188F7}"/>
              </a:ext>
            </a:extLst>
          </p:cNvPr>
          <p:cNvCxnSpPr>
            <a:cxnSpLocks/>
          </p:cNvCxnSpPr>
          <p:nvPr/>
        </p:nvCxnSpPr>
        <p:spPr>
          <a:xfrm>
            <a:off x="5750172" y="2325109"/>
            <a:ext cx="0" cy="220775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Textfeld 79">
            <a:extLst>
              <a:ext uri="{FF2B5EF4-FFF2-40B4-BE49-F238E27FC236}">
                <a16:creationId xmlns:a16="http://schemas.microsoft.com/office/drawing/2014/main" id="{A51D1DC5-9ECC-4175-872E-8A4D7D39E748}"/>
              </a:ext>
            </a:extLst>
          </p:cNvPr>
          <p:cNvSpPr txBox="1"/>
          <p:nvPr/>
        </p:nvSpPr>
        <p:spPr>
          <a:xfrm>
            <a:off x="5894303" y="1480078"/>
            <a:ext cx="1557273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de-DE" sz="1000" dirty="0" err="1">
                <a:solidFill>
                  <a:srgbClr val="002060"/>
                </a:solidFill>
              </a:rPr>
              <a:t>hourly</a:t>
            </a:r>
            <a:r>
              <a:rPr lang="de-DE" sz="1000" dirty="0">
                <a:solidFill>
                  <a:srgbClr val="002060"/>
                </a:solidFill>
              </a:rPr>
              <a:t>, </a:t>
            </a:r>
            <a:r>
              <a:rPr lang="de-DE" sz="1000" dirty="0" err="1">
                <a:solidFill>
                  <a:srgbClr val="002060"/>
                </a:solidFill>
              </a:rPr>
              <a:t>daily</a:t>
            </a:r>
            <a:r>
              <a:rPr lang="de-DE" sz="1000" dirty="0">
                <a:solidFill>
                  <a:srgbClr val="002060"/>
                </a:solidFill>
              </a:rPr>
              <a:t>, </a:t>
            </a:r>
            <a:r>
              <a:rPr lang="de-DE" sz="1000" dirty="0" err="1">
                <a:solidFill>
                  <a:srgbClr val="002060"/>
                </a:solidFill>
              </a:rPr>
              <a:t>weekly</a:t>
            </a:r>
            <a:endParaRPr lang="de-DE" sz="1000" dirty="0">
              <a:solidFill>
                <a:srgbClr val="002060"/>
              </a:solidFill>
            </a:endParaRPr>
          </a:p>
        </p:txBody>
      </p:sp>
      <p:cxnSp>
        <p:nvCxnSpPr>
          <p:cNvPr id="28" name="Verbinder: gewinkelt 27">
            <a:extLst>
              <a:ext uri="{FF2B5EF4-FFF2-40B4-BE49-F238E27FC236}">
                <a16:creationId xmlns:a16="http://schemas.microsoft.com/office/drawing/2014/main" id="{113F8851-11B2-4B88-82C8-1CB1DCDB8D46}"/>
              </a:ext>
            </a:extLst>
          </p:cNvPr>
          <p:cNvCxnSpPr>
            <a:cxnSpLocks/>
            <a:stCxn id="24" idx="1"/>
            <a:endCxn id="93" idx="0"/>
          </p:cNvCxnSpPr>
          <p:nvPr/>
        </p:nvCxnSpPr>
        <p:spPr>
          <a:xfrm rot="10800000" flipV="1">
            <a:off x="4937513" y="2792777"/>
            <a:ext cx="689196" cy="382069"/>
          </a:xfrm>
          <a:prstGeom prst="bent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B81B23CF-2AC4-4D96-80FC-3EEB4E397B68}"/>
              </a:ext>
            </a:extLst>
          </p:cNvPr>
          <p:cNvSpPr/>
          <p:nvPr/>
        </p:nvSpPr>
        <p:spPr>
          <a:xfrm>
            <a:off x="5147805" y="3702070"/>
            <a:ext cx="1005840" cy="27432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DE" sz="1400" dirty="0" err="1">
                <a:solidFill>
                  <a:schemeClr val="bg1"/>
                </a:solidFill>
              </a:rPr>
              <a:t>Metadata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889EF738-61ED-44B4-A72E-C103DC7E5F42}"/>
              </a:ext>
            </a:extLst>
          </p:cNvPr>
          <p:cNvSpPr/>
          <p:nvPr/>
        </p:nvSpPr>
        <p:spPr>
          <a:xfrm>
            <a:off x="5339126" y="4111008"/>
            <a:ext cx="1005840" cy="27432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Series</a:t>
            </a:r>
          </a:p>
        </p:txBody>
      </p:sp>
      <p:cxnSp>
        <p:nvCxnSpPr>
          <p:cNvPr id="33" name="Verbinder: gewinkelt 32">
            <a:extLst>
              <a:ext uri="{FF2B5EF4-FFF2-40B4-BE49-F238E27FC236}">
                <a16:creationId xmlns:a16="http://schemas.microsoft.com/office/drawing/2014/main" id="{347A8A83-DF0F-4550-BF70-1982DB7735D2}"/>
              </a:ext>
            </a:extLst>
          </p:cNvPr>
          <p:cNvCxnSpPr>
            <a:stCxn id="93" idx="2"/>
            <a:endCxn id="29" idx="1"/>
          </p:cNvCxnSpPr>
          <p:nvPr/>
        </p:nvCxnSpPr>
        <p:spPr>
          <a:xfrm rot="16200000" flipH="1">
            <a:off x="4890468" y="3581892"/>
            <a:ext cx="304383" cy="210292"/>
          </a:xfrm>
          <a:prstGeom prst="bentConnector2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Verbinder: gewinkelt 33">
            <a:extLst>
              <a:ext uri="{FF2B5EF4-FFF2-40B4-BE49-F238E27FC236}">
                <a16:creationId xmlns:a16="http://schemas.microsoft.com/office/drawing/2014/main" id="{0453814A-1CA6-4B12-932A-3818320B4F1E}"/>
              </a:ext>
            </a:extLst>
          </p:cNvPr>
          <p:cNvCxnSpPr>
            <a:cxnSpLocks/>
            <a:stCxn id="93" idx="2"/>
            <a:endCxn id="30" idx="1"/>
          </p:cNvCxnSpPr>
          <p:nvPr/>
        </p:nvCxnSpPr>
        <p:spPr>
          <a:xfrm rot="16200000" flipH="1">
            <a:off x="4781659" y="3690700"/>
            <a:ext cx="713321" cy="401613"/>
          </a:xfrm>
          <a:prstGeom prst="bentConnector2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Gerade Verbindung mit Pfeil 34">
            <a:extLst>
              <a:ext uri="{FF2B5EF4-FFF2-40B4-BE49-F238E27FC236}">
                <a16:creationId xmlns:a16="http://schemas.microsoft.com/office/drawing/2014/main" id="{D0546437-A717-4BA0-9088-CA32FCC1E0BD}"/>
              </a:ext>
            </a:extLst>
          </p:cNvPr>
          <p:cNvCxnSpPr>
            <a:cxnSpLocks/>
          </p:cNvCxnSpPr>
          <p:nvPr/>
        </p:nvCxnSpPr>
        <p:spPr>
          <a:xfrm flipV="1">
            <a:off x="6003512" y="3111300"/>
            <a:ext cx="0" cy="502920"/>
          </a:xfrm>
          <a:prstGeom prst="straightConnector1">
            <a:avLst/>
          </a:prstGeom>
          <a:ln w="19050">
            <a:solidFill>
              <a:srgbClr val="3E9EB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6" name="Gerade Verbindung mit Pfeil 35">
            <a:extLst>
              <a:ext uri="{FF2B5EF4-FFF2-40B4-BE49-F238E27FC236}">
                <a16:creationId xmlns:a16="http://schemas.microsoft.com/office/drawing/2014/main" id="{560EBD89-2190-4902-92E6-4123801EE1F5}"/>
              </a:ext>
            </a:extLst>
          </p:cNvPr>
          <p:cNvCxnSpPr>
            <a:cxnSpLocks/>
          </p:cNvCxnSpPr>
          <p:nvPr/>
        </p:nvCxnSpPr>
        <p:spPr>
          <a:xfrm flipV="1">
            <a:off x="6233637" y="3111300"/>
            <a:ext cx="0" cy="914400"/>
          </a:xfrm>
          <a:prstGeom prst="straightConnector1">
            <a:avLst/>
          </a:prstGeom>
          <a:ln w="19050">
            <a:solidFill>
              <a:srgbClr val="3E9EB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7" name="Grafik 36" descr="Uhr">
            <a:extLst>
              <a:ext uri="{FF2B5EF4-FFF2-40B4-BE49-F238E27FC236}">
                <a16:creationId xmlns:a16="http://schemas.microsoft.com/office/drawing/2014/main" id="{F165D549-3A88-4AB4-8F71-B5A1FE576C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16513" y="3025843"/>
            <a:ext cx="548640" cy="548640"/>
          </a:xfrm>
          <a:prstGeom prst="rect">
            <a:avLst/>
          </a:prstGeom>
        </p:spPr>
      </p:pic>
      <p:sp>
        <p:nvSpPr>
          <p:cNvPr id="38" name="Textfeld 95">
            <a:extLst>
              <a:ext uri="{FF2B5EF4-FFF2-40B4-BE49-F238E27FC236}">
                <a16:creationId xmlns:a16="http://schemas.microsoft.com/office/drawing/2014/main" id="{E0E76B8E-E2C5-49C4-8C3D-0600BC43E15D}"/>
              </a:ext>
            </a:extLst>
          </p:cNvPr>
          <p:cNvSpPr txBox="1"/>
          <p:nvPr/>
        </p:nvSpPr>
        <p:spPr>
          <a:xfrm>
            <a:off x="6451202" y="3534944"/>
            <a:ext cx="690317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de-DE" sz="1200" dirty="0">
                <a:solidFill>
                  <a:srgbClr val="3E9EBF"/>
                </a:solidFill>
              </a:rPr>
              <a:t>Waiting</a:t>
            </a:r>
          </a:p>
        </p:txBody>
      </p:sp>
      <p:sp>
        <p:nvSpPr>
          <p:cNvPr id="39" name="Rechteck: abgerundete Ecken 38">
            <a:extLst>
              <a:ext uri="{FF2B5EF4-FFF2-40B4-BE49-F238E27FC236}">
                <a16:creationId xmlns:a16="http://schemas.microsoft.com/office/drawing/2014/main" id="{37EE7440-B8C3-4E12-A704-FB93ACC5A15F}"/>
              </a:ext>
            </a:extLst>
          </p:cNvPr>
          <p:cNvSpPr/>
          <p:nvPr/>
        </p:nvSpPr>
        <p:spPr>
          <a:xfrm>
            <a:off x="4437594" y="4615064"/>
            <a:ext cx="1005840" cy="360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Job 2</a:t>
            </a:r>
          </a:p>
        </p:txBody>
      </p:sp>
      <p:sp>
        <p:nvSpPr>
          <p:cNvPr id="40" name="Rechteck: abgerundete Ecken 39">
            <a:extLst>
              <a:ext uri="{FF2B5EF4-FFF2-40B4-BE49-F238E27FC236}">
                <a16:creationId xmlns:a16="http://schemas.microsoft.com/office/drawing/2014/main" id="{2B7C182A-ED4E-498F-BE47-170A45BCEC75}"/>
              </a:ext>
            </a:extLst>
          </p:cNvPr>
          <p:cNvSpPr/>
          <p:nvPr/>
        </p:nvSpPr>
        <p:spPr>
          <a:xfrm>
            <a:off x="5651861" y="5121828"/>
            <a:ext cx="1005840" cy="27432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Series</a:t>
            </a:r>
          </a:p>
        </p:txBody>
      </p:sp>
      <p:cxnSp>
        <p:nvCxnSpPr>
          <p:cNvPr id="41" name="Verbinder: gewinkelt 40">
            <a:extLst>
              <a:ext uri="{FF2B5EF4-FFF2-40B4-BE49-F238E27FC236}">
                <a16:creationId xmlns:a16="http://schemas.microsoft.com/office/drawing/2014/main" id="{AE1C7A77-80AB-4A45-996E-6BC2609E4669}"/>
              </a:ext>
            </a:extLst>
          </p:cNvPr>
          <p:cNvCxnSpPr>
            <a:stCxn id="39" idx="2"/>
            <a:endCxn id="40" idx="1"/>
          </p:cNvCxnSpPr>
          <p:nvPr/>
        </p:nvCxnSpPr>
        <p:spPr>
          <a:xfrm rot="16200000" flipH="1">
            <a:off x="5154225" y="4761352"/>
            <a:ext cx="283924" cy="711347"/>
          </a:xfrm>
          <a:prstGeom prst="bentConnector2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6145C44C-FF91-456F-A35D-CEC2BE633ABE}"/>
              </a:ext>
            </a:extLst>
          </p:cNvPr>
          <p:cNvCxnSpPr>
            <a:cxnSpLocks/>
          </p:cNvCxnSpPr>
          <p:nvPr/>
        </p:nvCxnSpPr>
        <p:spPr>
          <a:xfrm flipV="1">
            <a:off x="6456158" y="3111300"/>
            <a:ext cx="0" cy="1920240"/>
          </a:xfrm>
          <a:prstGeom prst="straightConnector1">
            <a:avLst/>
          </a:prstGeom>
          <a:ln w="19050">
            <a:solidFill>
              <a:srgbClr val="3E9EBF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B9BA4322-5390-42D0-9C90-FF91732B386F}"/>
              </a:ext>
            </a:extLst>
          </p:cNvPr>
          <p:cNvCxnSpPr/>
          <p:nvPr/>
        </p:nvCxnSpPr>
        <p:spPr>
          <a:xfrm>
            <a:off x="4713485" y="3534944"/>
            <a:ext cx="0" cy="1051560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6" name="Textfeld 102">
            <a:extLst>
              <a:ext uri="{FF2B5EF4-FFF2-40B4-BE49-F238E27FC236}">
                <a16:creationId xmlns:a16="http://schemas.microsoft.com/office/drawing/2014/main" id="{7958D9F1-2D5A-4A1E-85AC-1D06B71AD648}"/>
              </a:ext>
            </a:extLst>
          </p:cNvPr>
          <p:cNvSpPr txBox="1"/>
          <p:nvPr/>
        </p:nvSpPr>
        <p:spPr>
          <a:xfrm rot="16200000">
            <a:off x="4044519" y="3954410"/>
            <a:ext cx="1143262" cy="1946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de-DE" sz="700" dirty="0">
                <a:solidFill>
                  <a:srgbClr val="002060"/>
                </a:solidFill>
              </a:rPr>
              <a:t>Job 1 </a:t>
            </a:r>
            <a:r>
              <a:rPr lang="de-DE" sz="700" dirty="0" err="1">
                <a:solidFill>
                  <a:srgbClr val="002060"/>
                </a:solidFill>
              </a:rPr>
              <a:t>depends</a:t>
            </a:r>
            <a:r>
              <a:rPr lang="de-DE" sz="700" dirty="0">
                <a:solidFill>
                  <a:srgbClr val="002060"/>
                </a:solidFill>
              </a:rPr>
              <a:t> on Job 2</a:t>
            </a:r>
          </a:p>
        </p:txBody>
      </p:sp>
      <p:sp>
        <p:nvSpPr>
          <p:cNvPr id="47" name="Textfeld 103">
            <a:extLst>
              <a:ext uri="{FF2B5EF4-FFF2-40B4-BE49-F238E27FC236}">
                <a16:creationId xmlns:a16="http://schemas.microsoft.com/office/drawing/2014/main" id="{89F4D122-73CF-4C27-95AA-CC5CDDA34A04}"/>
              </a:ext>
            </a:extLst>
          </p:cNvPr>
          <p:cNvSpPr txBox="1"/>
          <p:nvPr/>
        </p:nvSpPr>
        <p:spPr>
          <a:xfrm>
            <a:off x="6661459" y="2201678"/>
            <a:ext cx="671979" cy="245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de-DE" sz="1050" dirty="0" err="1">
                <a:solidFill>
                  <a:srgbClr val="002060"/>
                </a:solidFill>
              </a:rPr>
              <a:t>Process</a:t>
            </a:r>
            <a:endParaRPr lang="de-DE" sz="1050" dirty="0">
              <a:solidFill>
                <a:srgbClr val="002060"/>
              </a:solidFill>
            </a:endParaRPr>
          </a:p>
        </p:txBody>
      </p:sp>
      <p:pic>
        <p:nvPicPr>
          <p:cNvPr id="48" name="Grafik 47" descr="Liste">
            <a:extLst>
              <a:ext uri="{FF2B5EF4-FFF2-40B4-BE49-F238E27FC236}">
                <a16:creationId xmlns:a16="http://schemas.microsoft.com/office/drawing/2014/main" id="{106F5B5E-38E2-492F-A325-95745AB29E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90457" y="1423387"/>
            <a:ext cx="510703" cy="510703"/>
          </a:xfrm>
          <a:prstGeom prst="rect">
            <a:avLst/>
          </a:prstGeom>
        </p:spPr>
      </p:pic>
      <p:sp>
        <p:nvSpPr>
          <p:cNvPr id="49" name="Ellipse 48">
            <a:extLst>
              <a:ext uri="{FF2B5EF4-FFF2-40B4-BE49-F238E27FC236}">
                <a16:creationId xmlns:a16="http://schemas.microsoft.com/office/drawing/2014/main" id="{99769E3B-1CF1-4140-AF4F-1C771D0B2DF8}"/>
              </a:ext>
            </a:extLst>
          </p:cNvPr>
          <p:cNvSpPr/>
          <p:nvPr/>
        </p:nvSpPr>
        <p:spPr>
          <a:xfrm>
            <a:off x="9729255" y="1752551"/>
            <a:ext cx="234820" cy="216024"/>
          </a:xfrm>
          <a:prstGeom prst="ellipse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pic>
        <p:nvPicPr>
          <p:cNvPr id="50" name="Grafik 49" descr="Uhr">
            <a:extLst>
              <a:ext uri="{FF2B5EF4-FFF2-40B4-BE49-F238E27FC236}">
                <a16:creationId xmlns:a16="http://schemas.microsoft.com/office/drawing/2014/main" id="{99F01DFC-5CA4-40B0-A072-DF1101D0B7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10655" y="1727931"/>
            <a:ext cx="312850" cy="312850"/>
          </a:xfrm>
          <a:prstGeom prst="rect">
            <a:avLst/>
          </a:prstGeom>
        </p:spPr>
      </p:pic>
      <p:sp>
        <p:nvSpPr>
          <p:cNvPr id="51" name="Textfeld 107">
            <a:extLst>
              <a:ext uri="{FF2B5EF4-FFF2-40B4-BE49-F238E27FC236}">
                <a16:creationId xmlns:a16="http://schemas.microsoft.com/office/drawing/2014/main" id="{8FC3E964-B5B3-4C91-B97B-5B061D3683B3}"/>
              </a:ext>
            </a:extLst>
          </p:cNvPr>
          <p:cNvSpPr txBox="1"/>
          <p:nvPr/>
        </p:nvSpPr>
        <p:spPr>
          <a:xfrm>
            <a:off x="9286252" y="1196752"/>
            <a:ext cx="928459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de-DE" sz="1200" b="1" dirty="0"/>
              <a:t>Scheduler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11B16FE7-8F6A-426F-B9BD-5CCFB18214B5}"/>
              </a:ext>
            </a:extLst>
          </p:cNvPr>
          <p:cNvSpPr/>
          <p:nvPr/>
        </p:nvSpPr>
        <p:spPr>
          <a:xfrm>
            <a:off x="8223765" y="2256805"/>
            <a:ext cx="3069844" cy="3332435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D416F442-3C37-462A-AB15-9FAB6A8C3D05}"/>
              </a:ext>
            </a:extLst>
          </p:cNvPr>
          <p:cNvCxnSpPr>
            <a:cxnSpLocks/>
          </p:cNvCxnSpPr>
          <p:nvPr/>
        </p:nvCxnSpPr>
        <p:spPr>
          <a:xfrm>
            <a:off x="9729255" y="1968575"/>
            <a:ext cx="0" cy="220775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4" name="Rechteck 53">
            <a:extLst>
              <a:ext uri="{FF2B5EF4-FFF2-40B4-BE49-F238E27FC236}">
                <a16:creationId xmlns:a16="http://schemas.microsoft.com/office/drawing/2014/main" id="{1B2252A0-3382-4630-BF31-CC80E0C152BF}"/>
              </a:ext>
            </a:extLst>
          </p:cNvPr>
          <p:cNvSpPr/>
          <p:nvPr/>
        </p:nvSpPr>
        <p:spPr>
          <a:xfrm>
            <a:off x="9615767" y="2647970"/>
            <a:ext cx="1463040" cy="365760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55" name="Textfeld 111">
            <a:extLst>
              <a:ext uri="{FF2B5EF4-FFF2-40B4-BE49-F238E27FC236}">
                <a16:creationId xmlns:a16="http://schemas.microsoft.com/office/drawing/2014/main" id="{1CD0B115-9F3D-4783-8E02-5050AE688A33}"/>
              </a:ext>
            </a:extLst>
          </p:cNvPr>
          <p:cNvSpPr txBox="1"/>
          <p:nvPr/>
        </p:nvSpPr>
        <p:spPr>
          <a:xfrm>
            <a:off x="10023505" y="2402133"/>
            <a:ext cx="603050" cy="245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de-DE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Queue</a:t>
            </a:r>
          </a:p>
        </p:txBody>
      </p: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6F661A0C-A2F0-486D-BB15-03E76CD79BDA}"/>
              </a:ext>
            </a:extLst>
          </p:cNvPr>
          <p:cNvCxnSpPr>
            <a:cxnSpLocks/>
          </p:cNvCxnSpPr>
          <p:nvPr/>
        </p:nvCxnSpPr>
        <p:spPr>
          <a:xfrm>
            <a:off x="9739230" y="2363181"/>
            <a:ext cx="0" cy="220775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7" name="Textfeld 113">
            <a:extLst>
              <a:ext uri="{FF2B5EF4-FFF2-40B4-BE49-F238E27FC236}">
                <a16:creationId xmlns:a16="http://schemas.microsoft.com/office/drawing/2014/main" id="{A1EDB48E-5030-4823-BB2F-9EAB1C637C78}"/>
              </a:ext>
            </a:extLst>
          </p:cNvPr>
          <p:cNvSpPr txBox="1"/>
          <p:nvPr/>
        </p:nvSpPr>
        <p:spPr>
          <a:xfrm>
            <a:off x="9883361" y="1518150"/>
            <a:ext cx="1557273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de-DE" sz="1000" dirty="0" err="1">
                <a:solidFill>
                  <a:srgbClr val="002060"/>
                </a:solidFill>
              </a:rPr>
              <a:t>hourly</a:t>
            </a:r>
            <a:r>
              <a:rPr lang="de-DE" sz="1000" dirty="0">
                <a:solidFill>
                  <a:srgbClr val="002060"/>
                </a:solidFill>
              </a:rPr>
              <a:t>, </a:t>
            </a:r>
            <a:r>
              <a:rPr lang="de-DE" sz="1000" dirty="0" err="1">
                <a:solidFill>
                  <a:srgbClr val="002060"/>
                </a:solidFill>
              </a:rPr>
              <a:t>daily</a:t>
            </a:r>
            <a:r>
              <a:rPr lang="de-DE" sz="1000" dirty="0">
                <a:solidFill>
                  <a:srgbClr val="002060"/>
                </a:solidFill>
              </a:rPr>
              <a:t>, </a:t>
            </a:r>
            <a:r>
              <a:rPr lang="de-DE" sz="1000" dirty="0" err="1">
                <a:solidFill>
                  <a:srgbClr val="002060"/>
                </a:solidFill>
              </a:rPr>
              <a:t>weekly</a:t>
            </a:r>
            <a:endParaRPr lang="de-DE" sz="1000" dirty="0">
              <a:solidFill>
                <a:srgbClr val="002060"/>
              </a:solidFill>
            </a:endParaRPr>
          </a:p>
        </p:txBody>
      </p:sp>
      <p:sp>
        <p:nvSpPr>
          <p:cNvPr id="58" name="Rechteck: abgerundete Ecken 57">
            <a:extLst>
              <a:ext uri="{FF2B5EF4-FFF2-40B4-BE49-F238E27FC236}">
                <a16:creationId xmlns:a16="http://schemas.microsoft.com/office/drawing/2014/main" id="{6F4CED3C-F2B9-4590-87F8-5AB66334877F}"/>
              </a:ext>
            </a:extLst>
          </p:cNvPr>
          <p:cNvSpPr/>
          <p:nvPr/>
        </p:nvSpPr>
        <p:spPr>
          <a:xfrm>
            <a:off x="8423651" y="3212919"/>
            <a:ext cx="1005840" cy="360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Job 1</a:t>
            </a:r>
          </a:p>
        </p:txBody>
      </p:sp>
      <p:cxnSp>
        <p:nvCxnSpPr>
          <p:cNvPr id="59" name="Verbinder: gewinkelt 58">
            <a:extLst>
              <a:ext uri="{FF2B5EF4-FFF2-40B4-BE49-F238E27FC236}">
                <a16:creationId xmlns:a16="http://schemas.microsoft.com/office/drawing/2014/main" id="{8F97E3DE-8A79-4BC5-9218-367C503B5510}"/>
              </a:ext>
            </a:extLst>
          </p:cNvPr>
          <p:cNvCxnSpPr>
            <a:cxnSpLocks/>
            <a:stCxn id="54" idx="1"/>
            <a:endCxn id="58" idx="0"/>
          </p:cNvCxnSpPr>
          <p:nvPr/>
        </p:nvCxnSpPr>
        <p:spPr>
          <a:xfrm rot="10800000" flipV="1">
            <a:off x="8926571" y="2830849"/>
            <a:ext cx="689196" cy="382069"/>
          </a:xfrm>
          <a:prstGeom prst="bent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Grafik 60" descr="Wiederholen mit einfarbiger Füllung">
            <a:extLst>
              <a:ext uri="{FF2B5EF4-FFF2-40B4-BE49-F238E27FC236}">
                <a16:creationId xmlns:a16="http://schemas.microsoft.com/office/drawing/2014/main" id="{42A977A7-03FB-4731-B7CA-74084888AD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505571" y="3063915"/>
            <a:ext cx="548640" cy="548640"/>
          </a:xfrm>
          <a:prstGeom prst="rect">
            <a:avLst/>
          </a:prstGeom>
        </p:spPr>
      </p:pic>
      <p:sp>
        <p:nvSpPr>
          <p:cNvPr id="62" name="Textfeld 118">
            <a:extLst>
              <a:ext uri="{FF2B5EF4-FFF2-40B4-BE49-F238E27FC236}">
                <a16:creationId xmlns:a16="http://schemas.microsoft.com/office/drawing/2014/main" id="{2F4FE27B-D87C-488A-85A8-240D7BB54662}"/>
              </a:ext>
            </a:extLst>
          </p:cNvPr>
          <p:cNvSpPr txBox="1"/>
          <p:nvPr/>
        </p:nvSpPr>
        <p:spPr>
          <a:xfrm>
            <a:off x="10420907" y="3573016"/>
            <a:ext cx="753732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de-DE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Running</a:t>
            </a:r>
          </a:p>
        </p:txBody>
      </p:sp>
      <p:sp>
        <p:nvSpPr>
          <p:cNvPr id="63" name="Rechteck: abgerundete Ecken 62">
            <a:extLst>
              <a:ext uri="{FF2B5EF4-FFF2-40B4-BE49-F238E27FC236}">
                <a16:creationId xmlns:a16="http://schemas.microsoft.com/office/drawing/2014/main" id="{0CEE235A-AA51-4A5C-B815-1CBCD62606C6}"/>
              </a:ext>
            </a:extLst>
          </p:cNvPr>
          <p:cNvSpPr/>
          <p:nvPr/>
        </p:nvSpPr>
        <p:spPr>
          <a:xfrm>
            <a:off x="8426652" y="4653136"/>
            <a:ext cx="1005840" cy="360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Job 2</a:t>
            </a:r>
          </a:p>
        </p:txBody>
      </p:sp>
      <p:sp>
        <p:nvSpPr>
          <p:cNvPr id="64" name="Rechteck: abgerundete Ecken 63">
            <a:extLst>
              <a:ext uri="{FF2B5EF4-FFF2-40B4-BE49-F238E27FC236}">
                <a16:creationId xmlns:a16="http://schemas.microsoft.com/office/drawing/2014/main" id="{09D6B3D4-21A8-4D3C-850F-F6E8662583D1}"/>
              </a:ext>
            </a:extLst>
          </p:cNvPr>
          <p:cNvSpPr/>
          <p:nvPr/>
        </p:nvSpPr>
        <p:spPr>
          <a:xfrm>
            <a:off x="9640919" y="5159900"/>
            <a:ext cx="1005840" cy="27432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Series</a:t>
            </a:r>
          </a:p>
        </p:txBody>
      </p:sp>
      <p:cxnSp>
        <p:nvCxnSpPr>
          <p:cNvPr id="65" name="Verbinder: gewinkelt 64">
            <a:extLst>
              <a:ext uri="{FF2B5EF4-FFF2-40B4-BE49-F238E27FC236}">
                <a16:creationId xmlns:a16="http://schemas.microsoft.com/office/drawing/2014/main" id="{C6F16826-6422-4540-BE7E-B3C9B32C14C2}"/>
              </a:ext>
            </a:extLst>
          </p:cNvPr>
          <p:cNvCxnSpPr>
            <a:stCxn id="63" idx="2"/>
            <a:endCxn id="64" idx="1"/>
          </p:cNvCxnSpPr>
          <p:nvPr/>
        </p:nvCxnSpPr>
        <p:spPr>
          <a:xfrm rot="16200000" flipH="1">
            <a:off x="9143283" y="4799424"/>
            <a:ext cx="283924" cy="711347"/>
          </a:xfrm>
          <a:prstGeom prst="bentConnector2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819183B7-463E-42C6-9C4E-81C90FA6A84A}"/>
              </a:ext>
            </a:extLst>
          </p:cNvPr>
          <p:cNvCxnSpPr/>
          <p:nvPr/>
        </p:nvCxnSpPr>
        <p:spPr>
          <a:xfrm>
            <a:off x="8702543" y="3573016"/>
            <a:ext cx="0" cy="1051560"/>
          </a:xfrm>
          <a:prstGeom prst="straightConnector1">
            <a:avLst/>
          </a:prstGeom>
          <a:ln w="1905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Rechteck: abgerundete Ecken 66">
            <a:extLst>
              <a:ext uri="{FF2B5EF4-FFF2-40B4-BE49-F238E27FC236}">
                <a16:creationId xmlns:a16="http://schemas.microsoft.com/office/drawing/2014/main" id="{C8DCC52A-41C9-42E1-B2D9-E7D846564556}"/>
              </a:ext>
            </a:extLst>
          </p:cNvPr>
          <p:cNvSpPr/>
          <p:nvPr/>
        </p:nvSpPr>
        <p:spPr>
          <a:xfrm>
            <a:off x="9136863" y="3740142"/>
            <a:ext cx="1005840" cy="27432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DE" sz="1400" dirty="0" err="1">
                <a:solidFill>
                  <a:schemeClr val="bg1"/>
                </a:solidFill>
              </a:rPr>
              <a:t>Metadata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8" name="Rechteck: abgerundete Ecken 67">
            <a:extLst>
              <a:ext uri="{FF2B5EF4-FFF2-40B4-BE49-F238E27FC236}">
                <a16:creationId xmlns:a16="http://schemas.microsoft.com/office/drawing/2014/main" id="{D4551BDD-C2DB-47BB-8C41-F6870701E10F}"/>
              </a:ext>
            </a:extLst>
          </p:cNvPr>
          <p:cNvSpPr/>
          <p:nvPr/>
        </p:nvSpPr>
        <p:spPr>
          <a:xfrm>
            <a:off x="9328184" y="4149080"/>
            <a:ext cx="1005840" cy="27432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Series</a:t>
            </a:r>
          </a:p>
        </p:txBody>
      </p:sp>
      <p:cxnSp>
        <p:nvCxnSpPr>
          <p:cNvPr id="69" name="Verbinder: gewinkelt 68">
            <a:extLst>
              <a:ext uri="{FF2B5EF4-FFF2-40B4-BE49-F238E27FC236}">
                <a16:creationId xmlns:a16="http://schemas.microsoft.com/office/drawing/2014/main" id="{4B01F71E-B030-4621-A525-B6F0EC07C69F}"/>
              </a:ext>
            </a:extLst>
          </p:cNvPr>
          <p:cNvCxnSpPr>
            <a:endCxn id="67" idx="1"/>
          </p:cNvCxnSpPr>
          <p:nvPr/>
        </p:nvCxnSpPr>
        <p:spPr>
          <a:xfrm rot="16200000" flipH="1">
            <a:off x="8882406" y="3622844"/>
            <a:ext cx="298623" cy="210292"/>
          </a:xfrm>
          <a:prstGeom prst="bentConnector2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Verbinder: gewinkelt 69">
            <a:extLst>
              <a:ext uri="{FF2B5EF4-FFF2-40B4-BE49-F238E27FC236}">
                <a16:creationId xmlns:a16="http://schemas.microsoft.com/office/drawing/2014/main" id="{582F3E86-E49C-4712-B083-9F92B5275D9C}"/>
              </a:ext>
            </a:extLst>
          </p:cNvPr>
          <p:cNvCxnSpPr>
            <a:cxnSpLocks/>
            <a:endCxn id="68" idx="1"/>
          </p:cNvCxnSpPr>
          <p:nvPr/>
        </p:nvCxnSpPr>
        <p:spPr>
          <a:xfrm rot="16200000" flipH="1">
            <a:off x="8773597" y="3731652"/>
            <a:ext cx="707561" cy="401613"/>
          </a:xfrm>
          <a:prstGeom prst="bentConnector2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72" name="Textfeld 128">
            <a:extLst>
              <a:ext uri="{FF2B5EF4-FFF2-40B4-BE49-F238E27FC236}">
                <a16:creationId xmlns:a16="http://schemas.microsoft.com/office/drawing/2014/main" id="{12BB4A33-AB0C-4E3A-B2AE-AE1B9528A64D}"/>
              </a:ext>
            </a:extLst>
          </p:cNvPr>
          <p:cNvSpPr txBox="1"/>
          <p:nvPr/>
        </p:nvSpPr>
        <p:spPr>
          <a:xfrm rot="16200000">
            <a:off x="8033577" y="3992482"/>
            <a:ext cx="1143262" cy="194669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de-DE" sz="700" dirty="0">
                <a:solidFill>
                  <a:srgbClr val="002060"/>
                </a:solidFill>
              </a:rPr>
              <a:t>Job 1 </a:t>
            </a:r>
            <a:r>
              <a:rPr lang="de-DE" sz="700" dirty="0" err="1">
                <a:solidFill>
                  <a:srgbClr val="002060"/>
                </a:solidFill>
              </a:rPr>
              <a:t>depends</a:t>
            </a:r>
            <a:r>
              <a:rPr lang="de-DE" sz="700" dirty="0">
                <a:solidFill>
                  <a:srgbClr val="002060"/>
                </a:solidFill>
              </a:rPr>
              <a:t> on Job 2</a:t>
            </a:r>
          </a:p>
        </p:txBody>
      </p:sp>
      <p:sp>
        <p:nvSpPr>
          <p:cNvPr id="73" name="Textfeld 129">
            <a:extLst>
              <a:ext uri="{FF2B5EF4-FFF2-40B4-BE49-F238E27FC236}">
                <a16:creationId xmlns:a16="http://schemas.microsoft.com/office/drawing/2014/main" id="{F1987FAD-E430-4559-A422-8EF92409AC06}"/>
              </a:ext>
            </a:extLst>
          </p:cNvPr>
          <p:cNvSpPr txBox="1"/>
          <p:nvPr/>
        </p:nvSpPr>
        <p:spPr>
          <a:xfrm>
            <a:off x="10650517" y="2239750"/>
            <a:ext cx="671979" cy="245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de-DE" sz="1050" dirty="0" err="1">
                <a:solidFill>
                  <a:srgbClr val="002060"/>
                </a:solidFill>
              </a:rPr>
              <a:t>Process</a:t>
            </a:r>
            <a:endParaRPr lang="de-DE" sz="1050" dirty="0">
              <a:solidFill>
                <a:srgbClr val="002060"/>
              </a:solidFill>
            </a:endParaRPr>
          </a:p>
        </p:txBody>
      </p:sp>
      <p:pic>
        <p:nvPicPr>
          <p:cNvPr id="74" name="Grafik 73" descr="Benutzer">
            <a:extLst>
              <a:ext uri="{FF2B5EF4-FFF2-40B4-BE49-F238E27FC236}">
                <a16:creationId xmlns:a16="http://schemas.microsoft.com/office/drawing/2014/main" id="{42FE0AF1-3CFC-4F27-8A79-83523DB248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16872" y="1669723"/>
            <a:ext cx="914400" cy="914400"/>
          </a:xfrm>
          <a:prstGeom prst="rect">
            <a:avLst/>
          </a:prstGeom>
        </p:spPr>
      </p:pic>
      <p:sp>
        <p:nvSpPr>
          <p:cNvPr id="75" name="Textfeld 160">
            <a:extLst>
              <a:ext uri="{FF2B5EF4-FFF2-40B4-BE49-F238E27FC236}">
                <a16:creationId xmlns:a16="http://schemas.microsoft.com/office/drawing/2014/main" id="{A93F7698-5513-4A91-BB7C-0E923E995D6F}"/>
              </a:ext>
            </a:extLst>
          </p:cNvPr>
          <p:cNvSpPr txBox="1"/>
          <p:nvPr/>
        </p:nvSpPr>
        <p:spPr>
          <a:xfrm>
            <a:off x="1417094" y="1488601"/>
            <a:ext cx="524503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de-DE" sz="1200" b="1" dirty="0"/>
              <a:t>User</a:t>
            </a:r>
            <a:endParaRPr lang="de-DE" sz="1400" b="1" dirty="0"/>
          </a:p>
        </p:txBody>
      </p:sp>
      <p:sp>
        <p:nvSpPr>
          <p:cNvPr id="76" name="Rechteck: abgerundete Ecken 75">
            <a:extLst>
              <a:ext uri="{FF2B5EF4-FFF2-40B4-BE49-F238E27FC236}">
                <a16:creationId xmlns:a16="http://schemas.microsoft.com/office/drawing/2014/main" id="{E52E1691-D307-4F8A-963A-56287A6F7417}"/>
              </a:ext>
            </a:extLst>
          </p:cNvPr>
          <p:cNvSpPr/>
          <p:nvPr/>
        </p:nvSpPr>
        <p:spPr>
          <a:xfrm>
            <a:off x="424784" y="3068960"/>
            <a:ext cx="1005840" cy="360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DE" sz="1600" b="1" dirty="0">
                <a:solidFill>
                  <a:schemeClr val="bg1"/>
                </a:solidFill>
              </a:rPr>
              <a:t>Job 1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8FB7EC3E-640A-45CC-9207-380359F0BDFF}"/>
              </a:ext>
            </a:extLst>
          </p:cNvPr>
          <p:cNvSpPr/>
          <p:nvPr/>
        </p:nvSpPr>
        <p:spPr>
          <a:xfrm>
            <a:off x="2011232" y="3068960"/>
            <a:ext cx="1005840" cy="360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DE" sz="1600" b="1" dirty="0">
                <a:solidFill>
                  <a:schemeClr val="bg1"/>
                </a:solidFill>
              </a:rPr>
              <a:t>Job 2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78" name="Rechteck: abgerundete Ecken 77">
            <a:extLst>
              <a:ext uri="{FF2B5EF4-FFF2-40B4-BE49-F238E27FC236}">
                <a16:creationId xmlns:a16="http://schemas.microsoft.com/office/drawing/2014/main" id="{48B732FC-44BD-4C1C-9445-CF6CCB4DD93F}"/>
              </a:ext>
            </a:extLst>
          </p:cNvPr>
          <p:cNvSpPr/>
          <p:nvPr/>
        </p:nvSpPr>
        <p:spPr>
          <a:xfrm>
            <a:off x="739791" y="3621347"/>
            <a:ext cx="1005840" cy="27432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DE" sz="1400" dirty="0" err="1">
                <a:solidFill>
                  <a:schemeClr val="bg1"/>
                </a:solidFill>
              </a:rPr>
              <a:t>Metadata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79" name="Rechteck: abgerundete Ecken 78">
            <a:extLst>
              <a:ext uri="{FF2B5EF4-FFF2-40B4-BE49-F238E27FC236}">
                <a16:creationId xmlns:a16="http://schemas.microsoft.com/office/drawing/2014/main" id="{EC658F26-772D-479F-9712-982D505666EF}"/>
              </a:ext>
            </a:extLst>
          </p:cNvPr>
          <p:cNvSpPr/>
          <p:nvPr/>
        </p:nvSpPr>
        <p:spPr>
          <a:xfrm>
            <a:off x="931112" y="4030285"/>
            <a:ext cx="1005840" cy="27432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Series</a:t>
            </a:r>
          </a:p>
        </p:txBody>
      </p:sp>
      <p:cxnSp>
        <p:nvCxnSpPr>
          <p:cNvPr id="80" name="Verbinder: gewinkelt 79">
            <a:extLst>
              <a:ext uri="{FF2B5EF4-FFF2-40B4-BE49-F238E27FC236}">
                <a16:creationId xmlns:a16="http://schemas.microsoft.com/office/drawing/2014/main" id="{89003EC7-7AE5-429B-BB12-E4098D24AE23}"/>
              </a:ext>
            </a:extLst>
          </p:cNvPr>
          <p:cNvCxnSpPr>
            <a:endCxn id="78" idx="1"/>
          </p:cNvCxnSpPr>
          <p:nvPr/>
        </p:nvCxnSpPr>
        <p:spPr>
          <a:xfrm rot="16200000" flipH="1">
            <a:off x="485334" y="3504049"/>
            <a:ext cx="298623" cy="210292"/>
          </a:xfrm>
          <a:prstGeom prst="bentConnector2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Verbinder: gewinkelt 80">
            <a:extLst>
              <a:ext uri="{FF2B5EF4-FFF2-40B4-BE49-F238E27FC236}">
                <a16:creationId xmlns:a16="http://schemas.microsoft.com/office/drawing/2014/main" id="{ED8779F7-125C-4B73-9DB3-0640659AB5AC}"/>
              </a:ext>
            </a:extLst>
          </p:cNvPr>
          <p:cNvCxnSpPr>
            <a:cxnSpLocks/>
            <a:endCxn id="79" idx="1"/>
          </p:cNvCxnSpPr>
          <p:nvPr/>
        </p:nvCxnSpPr>
        <p:spPr>
          <a:xfrm rot="16200000" flipH="1">
            <a:off x="376525" y="3612857"/>
            <a:ext cx="707561" cy="401613"/>
          </a:xfrm>
          <a:prstGeom prst="bentConnector2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2" name="Rechteck: abgerundete Ecken 81">
            <a:extLst>
              <a:ext uri="{FF2B5EF4-FFF2-40B4-BE49-F238E27FC236}">
                <a16:creationId xmlns:a16="http://schemas.microsoft.com/office/drawing/2014/main" id="{02FBECE8-9593-4D30-AD80-254D0F305122}"/>
              </a:ext>
            </a:extLst>
          </p:cNvPr>
          <p:cNvSpPr/>
          <p:nvPr/>
        </p:nvSpPr>
        <p:spPr>
          <a:xfrm>
            <a:off x="2337716" y="3621347"/>
            <a:ext cx="1005840" cy="274320"/>
          </a:xfrm>
          <a:prstGeom prst="round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bg1"/>
                </a:solidFill>
              </a:rPr>
              <a:t>Series</a:t>
            </a:r>
          </a:p>
        </p:txBody>
      </p:sp>
      <p:cxnSp>
        <p:nvCxnSpPr>
          <p:cNvPr id="83" name="Verbinder: gewinkelt 82">
            <a:extLst>
              <a:ext uri="{FF2B5EF4-FFF2-40B4-BE49-F238E27FC236}">
                <a16:creationId xmlns:a16="http://schemas.microsoft.com/office/drawing/2014/main" id="{8B122D68-2F2F-455B-A235-3248AAE3D6EB}"/>
              </a:ext>
            </a:extLst>
          </p:cNvPr>
          <p:cNvCxnSpPr>
            <a:endCxn id="82" idx="1"/>
          </p:cNvCxnSpPr>
          <p:nvPr/>
        </p:nvCxnSpPr>
        <p:spPr>
          <a:xfrm rot="16200000" flipH="1">
            <a:off x="2083259" y="3504049"/>
            <a:ext cx="298623" cy="210292"/>
          </a:xfrm>
          <a:prstGeom prst="bentConnector2">
            <a:avLst/>
          </a:prstGeom>
          <a:ln w="190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Gerader Verbinder 83">
            <a:extLst>
              <a:ext uri="{FF2B5EF4-FFF2-40B4-BE49-F238E27FC236}">
                <a16:creationId xmlns:a16="http://schemas.microsoft.com/office/drawing/2014/main" id="{D9A5E349-80A3-4040-9DAE-533A9BDB6F5E}"/>
              </a:ext>
            </a:extLst>
          </p:cNvPr>
          <p:cNvCxnSpPr>
            <a:cxnSpLocks/>
            <a:stCxn id="74" idx="2"/>
            <a:endCxn id="76" idx="0"/>
          </p:cNvCxnSpPr>
          <p:nvPr/>
        </p:nvCxnSpPr>
        <p:spPr>
          <a:xfrm flipH="1">
            <a:off x="927704" y="2584123"/>
            <a:ext cx="746368" cy="48483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r Verbinder 84">
            <a:extLst>
              <a:ext uri="{FF2B5EF4-FFF2-40B4-BE49-F238E27FC236}">
                <a16:creationId xmlns:a16="http://schemas.microsoft.com/office/drawing/2014/main" id="{5ECFF023-FDEB-48D3-9603-9062C34EDFCC}"/>
              </a:ext>
            </a:extLst>
          </p:cNvPr>
          <p:cNvCxnSpPr>
            <a:cxnSpLocks/>
            <a:stCxn id="74" idx="2"/>
            <a:endCxn id="77" idx="0"/>
          </p:cNvCxnSpPr>
          <p:nvPr/>
        </p:nvCxnSpPr>
        <p:spPr>
          <a:xfrm>
            <a:off x="1674072" y="2584123"/>
            <a:ext cx="840080" cy="48483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hteck: abgerundete Ecken 85">
            <a:extLst>
              <a:ext uri="{FF2B5EF4-FFF2-40B4-BE49-F238E27FC236}">
                <a16:creationId xmlns:a16="http://schemas.microsoft.com/office/drawing/2014/main" id="{39BB12D8-B65F-4A80-B4BA-14B340D7DFF1}"/>
              </a:ext>
            </a:extLst>
          </p:cNvPr>
          <p:cNvSpPr/>
          <p:nvPr/>
        </p:nvSpPr>
        <p:spPr>
          <a:xfrm>
            <a:off x="1216872" y="4467348"/>
            <a:ext cx="1120843" cy="39080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/>
                </a:solidFill>
              </a:rPr>
              <a:t>QA/QC Tests</a:t>
            </a:r>
          </a:p>
        </p:txBody>
      </p:sp>
      <p:cxnSp>
        <p:nvCxnSpPr>
          <p:cNvPr id="87" name="Verbinder: gewinkelt 86">
            <a:extLst>
              <a:ext uri="{FF2B5EF4-FFF2-40B4-BE49-F238E27FC236}">
                <a16:creationId xmlns:a16="http://schemas.microsoft.com/office/drawing/2014/main" id="{850BF061-F60A-4E4F-9E90-57398FC2AD15}"/>
              </a:ext>
            </a:extLst>
          </p:cNvPr>
          <p:cNvCxnSpPr>
            <a:cxnSpLocks/>
            <a:endCxn id="86" idx="1"/>
          </p:cNvCxnSpPr>
          <p:nvPr/>
        </p:nvCxnSpPr>
        <p:spPr>
          <a:xfrm rot="16200000" flipH="1">
            <a:off x="965791" y="4411670"/>
            <a:ext cx="358146" cy="144016"/>
          </a:xfrm>
          <a:prstGeom prst="bentConnector2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90" name="Grafik 89" descr="Marke 3 Silhouette">
            <a:extLst>
              <a:ext uri="{FF2B5EF4-FFF2-40B4-BE49-F238E27FC236}">
                <a16:creationId xmlns:a16="http://schemas.microsoft.com/office/drawing/2014/main" id="{9B21B1D4-F6B3-43A1-A78A-B508B74213E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126542" y="1326130"/>
            <a:ext cx="457200" cy="457200"/>
          </a:xfrm>
          <a:prstGeom prst="rect">
            <a:avLst/>
          </a:prstGeom>
        </p:spPr>
      </p:pic>
      <p:pic>
        <p:nvPicPr>
          <p:cNvPr id="91" name="Grafik 90" descr="Marke 1 Silhouette">
            <a:extLst>
              <a:ext uri="{FF2B5EF4-FFF2-40B4-BE49-F238E27FC236}">
                <a16:creationId xmlns:a16="http://schemas.microsoft.com/office/drawing/2014/main" id="{E18A9663-A65E-409D-B9C6-5F9F4FEDE07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96792" y="1330635"/>
            <a:ext cx="457200" cy="457200"/>
          </a:xfrm>
          <a:prstGeom prst="rect">
            <a:avLst/>
          </a:prstGeom>
        </p:spPr>
      </p:pic>
      <p:pic>
        <p:nvPicPr>
          <p:cNvPr id="92" name="Grafik 91" descr="Abzeichen Silhouette">
            <a:extLst>
              <a:ext uri="{FF2B5EF4-FFF2-40B4-BE49-F238E27FC236}">
                <a16:creationId xmlns:a16="http://schemas.microsoft.com/office/drawing/2014/main" id="{4C382B26-A4A7-4E57-8F95-C13DC6387A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38110" y="1326130"/>
            <a:ext cx="457200" cy="457200"/>
          </a:xfrm>
          <a:prstGeom prst="rect">
            <a:avLst/>
          </a:prstGeom>
        </p:spPr>
      </p:pic>
      <p:sp>
        <p:nvSpPr>
          <p:cNvPr id="93" name="Rechteck: abgerundete Ecken 92">
            <a:extLst>
              <a:ext uri="{FF2B5EF4-FFF2-40B4-BE49-F238E27FC236}">
                <a16:creationId xmlns:a16="http://schemas.microsoft.com/office/drawing/2014/main" id="{F55E8054-DCD5-4FDE-B06A-4D8216B5B01E}"/>
              </a:ext>
            </a:extLst>
          </p:cNvPr>
          <p:cNvSpPr/>
          <p:nvPr/>
        </p:nvSpPr>
        <p:spPr>
          <a:xfrm>
            <a:off x="4434593" y="3174847"/>
            <a:ext cx="1005840" cy="360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Job 1</a:t>
            </a:r>
          </a:p>
        </p:txBody>
      </p:sp>
      <p:cxnSp>
        <p:nvCxnSpPr>
          <p:cNvPr id="94" name="Gerader Verbinder 93">
            <a:extLst>
              <a:ext uri="{FF2B5EF4-FFF2-40B4-BE49-F238E27FC236}">
                <a16:creationId xmlns:a16="http://schemas.microsoft.com/office/drawing/2014/main" id="{16601115-7408-4DFA-88D6-263CBDC297B6}"/>
              </a:ext>
            </a:extLst>
          </p:cNvPr>
          <p:cNvCxnSpPr/>
          <p:nvPr/>
        </p:nvCxnSpPr>
        <p:spPr>
          <a:xfrm>
            <a:off x="3737152" y="1269272"/>
            <a:ext cx="0" cy="4608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Gerader Verbinder 94">
            <a:extLst>
              <a:ext uri="{FF2B5EF4-FFF2-40B4-BE49-F238E27FC236}">
                <a16:creationId xmlns:a16="http://schemas.microsoft.com/office/drawing/2014/main" id="{5B536A45-7A1E-4DDF-B1C9-E9228369E21B}"/>
              </a:ext>
            </a:extLst>
          </p:cNvPr>
          <p:cNvCxnSpPr/>
          <p:nvPr/>
        </p:nvCxnSpPr>
        <p:spPr>
          <a:xfrm>
            <a:off x="7791654" y="1259081"/>
            <a:ext cx="0" cy="4608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Gerade Verbindung mit Pfeil 88">
            <a:extLst>
              <a:ext uri="{FF2B5EF4-FFF2-40B4-BE49-F238E27FC236}">
                <a16:creationId xmlns:a16="http://schemas.microsoft.com/office/drawing/2014/main" id="{5B6934CB-0B08-4F7E-AF10-AB7A18F06C5A}"/>
              </a:ext>
            </a:extLst>
          </p:cNvPr>
          <p:cNvCxnSpPr/>
          <p:nvPr/>
        </p:nvCxnSpPr>
        <p:spPr>
          <a:xfrm>
            <a:off x="3521128" y="3695933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Gerade Verbindung mit Pfeil 95">
            <a:extLst>
              <a:ext uri="{FF2B5EF4-FFF2-40B4-BE49-F238E27FC236}">
                <a16:creationId xmlns:a16="http://schemas.microsoft.com/office/drawing/2014/main" id="{13AFE13F-8165-4411-95EF-99DEE8B60283}"/>
              </a:ext>
            </a:extLst>
          </p:cNvPr>
          <p:cNvCxnSpPr/>
          <p:nvPr/>
        </p:nvCxnSpPr>
        <p:spPr>
          <a:xfrm>
            <a:off x="7536160" y="3700706"/>
            <a:ext cx="504056" cy="0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hteck 96">
            <a:extLst>
              <a:ext uri="{FF2B5EF4-FFF2-40B4-BE49-F238E27FC236}">
                <a16:creationId xmlns:a16="http://schemas.microsoft.com/office/drawing/2014/main" id="{2F3EE954-6CBC-4471-AC93-402C06E34375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640D0370-33A1-400B-A1F4-8995EA4F181C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06011957-C09D-4DFD-BF68-00A6A9C81A81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Workflow</a:t>
            </a:r>
          </a:p>
        </p:txBody>
      </p:sp>
      <p:pic>
        <p:nvPicPr>
          <p:cNvPr id="100" name="Grafik 99" descr="Flugzeug mit einfarbiger Füllung">
            <a:extLst>
              <a:ext uri="{FF2B5EF4-FFF2-40B4-BE49-F238E27FC236}">
                <a16:creationId xmlns:a16="http://schemas.microsoft.com/office/drawing/2014/main" id="{C995BE68-6533-4616-B601-56F0C8C427E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 rot="5400000">
            <a:off x="9608063" y="6669650"/>
            <a:ext cx="180000" cy="180000"/>
          </a:xfrm>
          <a:prstGeom prst="rect">
            <a:avLst/>
          </a:prstGeom>
        </p:spPr>
      </p:pic>
      <p:sp>
        <p:nvSpPr>
          <p:cNvPr id="101" name="Textfeld 100">
            <a:extLst>
              <a:ext uri="{FF2B5EF4-FFF2-40B4-BE49-F238E27FC236}">
                <a16:creationId xmlns:a16="http://schemas.microsoft.com/office/drawing/2014/main" id="{73B4312E-9B15-45FF-A241-3E4F71A55BB5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13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786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24000"/>
            <a:ext cx="2874010" cy="510906"/>
          </a:xfrm>
        </p:spPr>
        <p:txBody>
          <a:bodyPr/>
          <a:lstStyle/>
          <a:p>
            <a:r>
              <a:rPr lang="en-US" dirty="0"/>
              <a:t>outline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B52E9620-78AE-4099-9F09-9478C285638F}"/>
              </a:ext>
            </a:extLst>
          </p:cNvPr>
          <p:cNvGrpSpPr/>
          <p:nvPr/>
        </p:nvGrpSpPr>
        <p:grpSpPr>
          <a:xfrm>
            <a:off x="4060623" y="1628800"/>
            <a:ext cx="3312044" cy="3080385"/>
            <a:chOff x="4296120" y="1860783"/>
            <a:chExt cx="3312044" cy="3080385"/>
          </a:xfrm>
        </p:grpSpPr>
        <p:sp>
          <p:nvSpPr>
            <p:cNvPr id="39" name="Pfeil: Chevron 38">
              <a:extLst>
                <a:ext uri="{FF2B5EF4-FFF2-40B4-BE49-F238E27FC236}">
                  <a16:creationId xmlns:a16="http://schemas.microsoft.com/office/drawing/2014/main" id="{20B9CBE9-16B4-4553-948F-34404288E866}"/>
                </a:ext>
              </a:extLst>
            </p:cNvPr>
            <p:cNvSpPr/>
            <p:nvPr/>
          </p:nvSpPr>
          <p:spPr>
            <a:xfrm>
              <a:off x="4296120" y="1860783"/>
              <a:ext cx="2880000" cy="504000"/>
            </a:xfrm>
            <a:prstGeom prst="chevron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de-DE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Database</a:t>
              </a:r>
            </a:p>
          </p:txBody>
        </p:sp>
        <p:sp>
          <p:nvSpPr>
            <p:cNvPr id="42" name="Pfeil: Chevron 41">
              <a:extLst>
                <a:ext uri="{FF2B5EF4-FFF2-40B4-BE49-F238E27FC236}">
                  <a16:creationId xmlns:a16="http://schemas.microsoft.com/office/drawing/2014/main" id="{90185417-AE86-43A1-80BB-1542E742FE95}"/>
                </a:ext>
              </a:extLst>
            </p:cNvPr>
            <p:cNvSpPr/>
            <p:nvPr/>
          </p:nvSpPr>
          <p:spPr>
            <a:xfrm>
              <a:off x="6935770" y="1860783"/>
              <a:ext cx="468000" cy="504000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208A2D9C-9112-4EDA-AC78-5DACC79FF89E}"/>
                </a:ext>
              </a:extLst>
            </p:cNvPr>
            <p:cNvCxnSpPr/>
            <p:nvPr/>
          </p:nvCxnSpPr>
          <p:spPr>
            <a:xfrm>
              <a:off x="4800152" y="2364783"/>
              <a:ext cx="0" cy="252000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Rechteck 48">
              <a:extLst>
                <a:ext uri="{FF2B5EF4-FFF2-40B4-BE49-F238E27FC236}">
                  <a16:creationId xmlns:a16="http://schemas.microsoft.com/office/drawing/2014/main" id="{5A8ABDD3-A4BF-41B7-B052-6DA2C225816C}"/>
                </a:ext>
              </a:extLst>
            </p:cNvPr>
            <p:cNvSpPr/>
            <p:nvPr/>
          </p:nvSpPr>
          <p:spPr>
            <a:xfrm>
              <a:off x="4583832" y="2580863"/>
              <a:ext cx="432036" cy="4320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de-DE" sz="1400" b="1" dirty="0"/>
                <a:t>05</a:t>
              </a:r>
            </a:p>
          </p:txBody>
        </p:sp>
        <p:sp>
          <p:nvSpPr>
            <p:cNvPr id="50" name="Rechteck 49">
              <a:extLst>
                <a:ext uri="{FF2B5EF4-FFF2-40B4-BE49-F238E27FC236}">
                  <a16:creationId xmlns:a16="http://schemas.microsoft.com/office/drawing/2014/main" id="{1EB964D7-EAE7-41A8-8011-CC8BBE0B2E10}"/>
                </a:ext>
              </a:extLst>
            </p:cNvPr>
            <p:cNvSpPr/>
            <p:nvPr/>
          </p:nvSpPr>
          <p:spPr>
            <a:xfrm>
              <a:off x="4583832" y="3225140"/>
              <a:ext cx="432036" cy="4320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de-DE" sz="1400" b="1" dirty="0"/>
                <a:t>06</a:t>
              </a:r>
            </a:p>
          </p:txBody>
        </p:sp>
        <p:sp>
          <p:nvSpPr>
            <p:cNvPr id="51" name="Rechteck 50">
              <a:extLst>
                <a:ext uri="{FF2B5EF4-FFF2-40B4-BE49-F238E27FC236}">
                  <a16:creationId xmlns:a16="http://schemas.microsoft.com/office/drawing/2014/main" id="{E6DDD193-3D96-4473-9963-52AC4B0A3B02}"/>
                </a:ext>
              </a:extLst>
            </p:cNvPr>
            <p:cNvSpPr/>
            <p:nvPr/>
          </p:nvSpPr>
          <p:spPr>
            <a:xfrm>
              <a:off x="4583832" y="3869417"/>
              <a:ext cx="432036" cy="4320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de-DE" sz="1400" b="1" dirty="0"/>
                <a:t>07</a:t>
              </a:r>
            </a:p>
          </p:txBody>
        </p:sp>
        <p:sp>
          <p:nvSpPr>
            <p:cNvPr id="57" name="Rechteck 56">
              <a:extLst>
                <a:ext uri="{FF2B5EF4-FFF2-40B4-BE49-F238E27FC236}">
                  <a16:creationId xmlns:a16="http://schemas.microsoft.com/office/drawing/2014/main" id="{7DE5EEB8-50C0-4653-BB25-814762B92EFD}"/>
                </a:ext>
              </a:extLst>
            </p:cNvPr>
            <p:cNvSpPr/>
            <p:nvPr/>
          </p:nvSpPr>
          <p:spPr>
            <a:xfrm>
              <a:off x="5020310" y="2580863"/>
              <a:ext cx="251585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95000"/>
                </a:lnSpc>
              </a:pPr>
              <a:r>
                <a:rPr lang="de-DE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Create an Instrument</a:t>
              </a:r>
            </a:p>
          </p:txBody>
        </p:sp>
        <p:sp>
          <p:nvSpPr>
            <p:cNvPr id="58" name="Rechteck 57">
              <a:extLst>
                <a:ext uri="{FF2B5EF4-FFF2-40B4-BE49-F238E27FC236}">
                  <a16:creationId xmlns:a16="http://schemas.microsoft.com/office/drawing/2014/main" id="{B6E2B78D-CE73-49ED-B4A6-C120D0443B44}"/>
                </a:ext>
              </a:extLst>
            </p:cNvPr>
            <p:cNvSpPr/>
            <p:nvPr/>
          </p:nvSpPr>
          <p:spPr>
            <a:xfrm>
              <a:off x="5020310" y="3224172"/>
              <a:ext cx="238346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95000"/>
                </a:lnSpc>
              </a:pPr>
              <a:r>
                <a:rPr lang="de-DE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Create a </a:t>
              </a:r>
              <a:r>
                <a:rPr lang="de-DE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Calibration</a:t>
              </a:r>
              <a:endPara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9" name="Rechteck 58">
              <a:extLst>
                <a:ext uri="{FF2B5EF4-FFF2-40B4-BE49-F238E27FC236}">
                  <a16:creationId xmlns:a16="http://schemas.microsoft.com/office/drawing/2014/main" id="{1FF4DD4E-6160-4625-AED7-1B57528E1E17}"/>
                </a:ext>
              </a:extLst>
            </p:cNvPr>
            <p:cNvSpPr/>
            <p:nvPr/>
          </p:nvSpPr>
          <p:spPr>
            <a:xfrm>
              <a:off x="5020309" y="3867481"/>
              <a:ext cx="2587855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95000"/>
                </a:lnSpc>
              </a:pPr>
              <a:r>
                <a:rPr lang="de-DE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Deploy an Instrument</a:t>
              </a:r>
            </a:p>
          </p:txBody>
        </p:sp>
        <p:sp>
          <p:nvSpPr>
            <p:cNvPr id="60" name="Rechteck 59">
              <a:extLst>
                <a:ext uri="{FF2B5EF4-FFF2-40B4-BE49-F238E27FC236}">
                  <a16:creationId xmlns:a16="http://schemas.microsoft.com/office/drawing/2014/main" id="{C4FE93CC-7357-42B8-A88C-446771A9DE7D}"/>
                </a:ext>
              </a:extLst>
            </p:cNvPr>
            <p:cNvSpPr/>
            <p:nvPr/>
          </p:nvSpPr>
          <p:spPr>
            <a:xfrm>
              <a:off x="5020309" y="4509120"/>
              <a:ext cx="2515849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95000"/>
                </a:lnSpc>
              </a:pPr>
              <a:r>
                <a:rPr lang="de-DE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Import a Time Series</a:t>
              </a:r>
            </a:p>
          </p:txBody>
        </p:sp>
        <p:sp>
          <p:nvSpPr>
            <p:cNvPr id="61" name="Rechteck 60">
              <a:extLst>
                <a:ext uri="{FF2B5EF4-FFF2-40B4-BE49-F238E27FC236}">
                  <a16:creationId xmlns:a16="http://schemas.microsoft.com/office/drawing/2014/main" id="{EFFF9E9E-0750-44B2-8855-079E3C524F80}"/>
                </a:ext>
              </a:extLst>
            </p:cNvPr>
            <p:cNvSpPr/>
            <p:nvPr/>
          </p:nvSpPr>
          <p:spPr>
            <a:xfrm>
              <a:off x="4583832" y="4509120"/>
              <a:ext cx="432036" cy="4320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de-DE" sz="1400" b="1" dirty="0"/>
                <a:t>08</a:t>
              </a:r>
            </a:p>
          </p:txBody>
        </p:sp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B02F0AD0-4556-48E7-A071-985A797B9D6C}"/>
              </a:ext>
            </a:extLst>
          </p:cNvPr>
          <p:cNvGrpSpPr/>
          <p:nvPr/>
        </p:nvGrpSpPr>
        <p:grpSpPr>
          <a:xfrm>
            <a:off x="7748085" y="1628800"/>
            <a:ext cx="3316467" cy="3080385"/>
            <a:chOff x="7892101" y="1860783"/>
            <a:chExt cx="3316467" cy="3080385"/>
          </a:xfrm>
        </p:grpSpPr>
        <p:sp>
          <p:nvSpPr>
            <p:cNvPr id="40" name="Pfeil: Chevron 39">
              <a:extLst>
                <a:ext uri="{FF2B5EF4-FFF2-40B4-BE49-F238E27FC236}">
                  <a16:creationId xmlns:a16="http://schemas.microsoft.com/office/drawing/2014/main" id="{96EBA788-5FC3-4456-9898-A8C17B4B4349}"/>
                </a:ext>
              </a:extLst>
            </p:cNvPr>
            <p:cNvSpPr/>
            <p:nvPr/>
          </p:nvSpPr>
          <p:spPr>
            <a:xfrm>
              <a:off x="7892101" y="1860783"/>
              <a:ext cx="2880000" cy="504000"/>
            </a:xfrm>
            <a:prstGeom prst="chevron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de-DE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Workflow</a:t>
              </a:r>
            </a:p>
          </p:txBody>
        </p:sp>
        <p:sp>
          <p:nvSpPr>
            <p:cNvPr id="43" name="Pfeil: Chevron 42">
              <a:extLst>
                <a:ext uri="{FF2B5EF4-FFF2-40B4-BE49-F238E27FC236}">
                  <a16:creationId xmlns:a16="http://schemas.microsoft.com/office/drawing/2014/main" id="{BD320CE2-2FA4-41DD-9E2C-87931E9839F0}"/>
                </a:ext>
              </a:extLst>
            </p:cNvPr>
            <p:cNvSpPr/>
            <p:nvPr/>
          </p:nvSpPr>
          <p:spPr>
            <a:xfrm>
              <a:off x="10531751" y="1860783"/>
              <a:ext cx="468000" cy="504000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D115F2AE-1642-49E2-874A-7D990E04199B}"/>
                </a:ext>
              </a:extLst>
            </p:cNvPr>
            <p:cNvCxnSpPr/>
            <p:nvPr/>
          </p:nvCxnSpPr>
          <p:spPr>
            <a:xfrm>
              <a:off x="8400256" y="2364783"/>
              <a:ext cx="0" cy="252000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Rechteck 51">
              <a:extLst>
                <a:ext uri="{FF2B5EF4-FFF2-40B4-BE49-F238E27FC236}">
                  <a16:creationId xmlns:a16="http://schemas.microsoft.com/office/drawing/2014/main" id="{6913B5DC-B313-4F51-8A3A-99D9988DCDE5}"/>
                </a:ext>
              </a:extLst>
            </p:cNvPr>
            <p:cNvSpPr/>
            <p:nvPr/>
          </p:nvSpPr>
          <p:spPr>
            <a:xfrm>
              <a:off x="8179493" y="2580863"/>
              <a:ext cx="432036" cy="4320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de-DE" sz="1400" b="1" dirty="0"/>
                <a:t>09</a:t>
              </a:r>
            </a:p>
          </p:txBody>
        </p:sp>
        <p:sp>
          <p:nvSpPr>
            <p:cNvPr id="53" name="Rechteck 52">
              <a:extLst>
                <a:ext uri="{FF2B5EF4-FFF2-40B4-BE49-F238E27FC236}">
                  <a16:creationId xmlns:a16="http://schemas.microsoft.com/office/drawing/2014/main" id="{E44DFC8A-9F04-4652-889D-FB43D8D75FFC}"/>
                </a:ext>
              </a:extLst>
            </p:cNvPr>
            <p:cNvSpPr/>
            <p:nvPr/>
          </p:nvSpPr>
          <p:spPr>
            <a:xfrm>
              <a:off x="8179493" y="3225140"/>
              <a:ext cx="432036" cy="4320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de-DE" sz="1400" b="1" dirty="0"/>
                <a:t>10</a:t>
              </a:r>
            </a:p>
          </p:txBody>
        </p:sp>
        <p:sp>
          <p:nvSpPr>
            <p:cNvPr id="54" name="Rechteck 53">
              <a:extLst>
                <a:ext uri="{FF2B5EF4-FFF2-40B4-BE49-F238E27FC236}">
                  <a16:creationId xmlns:a16="http://schemas.microsoft.com/office/drawing/2014/main" id="{A402EB0E-1B6B-428C-9EB7-EF3E27764556}"/>
                </a:ext>
              </a:extLst>
            </p:cNvPr>
            <p:cNvSpPr/>
            <p:nvPr/>
          </p:nvSpPr>
          <p:spPr>
            <a:xfrm>
              <a:off x="8179493" y="3869417"/>
              <a:ext cx="432036" cy="4320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de-DE" sz="1400" b="1" dirty="0"/>
                <a:t>11</a:t>
              </a:r>
            </a:p>
          </p:txBody>
        </p:sp>
        <p:sp>
          <p:nvSpPr>
            <p:cNvPr id="62" name="Rechteck 61">
              <a:extLst>
                <a:ext uri="{FF2B5EF4-FFF2-40B4-BE49-F238E27FC236}">
                  <a16:creationId xmlns:a16="http://schemas.microsoft.com/office/drawing/2014/main" id="{0192D4AE-5EA8-474F-9FA6-14356CC04E6A}"/>
                </a:ext>
              </a:extLst>
            </p:cNvPr>
            <p:cNvSpPr/>
            <p:nvPr/>
          </p:nvSpPr>
          <p:spPr>
            <a:xfrm>
              <a:off x="8619136" y="2580863"/>
              <a:ext cx="2589432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95000"/>
                </a:lnSpc>
              </a:pPr>
              <a:r>
                <a:rPr lang="de-DE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Overview</a:t>
              </a:r>
              <a:endPara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3" name="Rechteck 62">
              <a:extLst>
                <a:ext uri="{FF2B5EF4-FFF2-40B4-BE49-F238E27FC236}">
                  <a16:creationId xmlns:a16="http://schemas.microsoft.com/office/drawing/2014/main" id="{ECCE0209-D3A9-4C17-A49A-BE445CEAEC4A}"/>
                </a:ext>
              </a:extLst>
            </p:cNvPr>
            <p:cNvSpPr/>
            <p:nvPr/>
          </p:nvSpPr>
          <p:spPr>
            <a:xfrm>
              <a:off x="8619136" y="3224172"/>
              <a:ext cx="238346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95000"/>
                </a:lnSpc>
              </a:pPr>
              <a:r>
                <a:rPr lang="de-DE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Import </a:t>
              </a:r>
              <a:r>
                <a:rPr lang="de-DE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</a:t>
              </a:r>
              <a:r>
                <a:rPr lang="de-DE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Data</a:t>
              </a:r>
            </a:p>
          </p:txBody>
        </p:sp>
        <p:sp>
          <p:nvSpPr>
            <p:cNvPr id="64" name="Rechteck 63">
              <a:extLst>
                <a:ext uri="{FF2B5EF4-FFF2-40B4-BE49-F238E27FC236}">
                  <a16:creationId xmlns:a16="http://schemas.microsoft.com/office/drawing/2014/main" id="{A52ABE44-EAF5-4489-A97C-57F87289AC3B}"/>
                </a:ext>
              </a:extLst>
            </p:cNvPr>
            <p:cNvSpPr/>
            <p:nvPr/>
          </p:nvSpPr>
          <p:spPr>
            <a:xfrm>
              <a:off x="8619136" y="3870601"/>
              <a:ext cx="238346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95000"/>
                </a:lnSpc>
              </a:pPr>
              <a:r>
                <a:rPr lang="de-DE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QA/QC Framework</a:t>
              </a:r>
            </a:p>
          </p:txBody>
        </p:sp>
        <p:sp>
          <p:nvSpPr>
            <p:cNvPr id="65" name="Rechteck 64">
              <a:extLst>
                <a:ext uri="{FF2B5EF4-FFF2-40B4-BE49-F238E27FC236}">
                  <a16:creationId xmlns:a16="http://schemas.microsoft.com/office/drawing/2014/main" id="{D6FFA3D3-9EE5-4624-BB1E-186A64F9B698}"/>
                </a:ext>
              </a:extLst>
            </p:cNvPr>
            <p:cNvSpPr/>
            <p:nvPr/>
          </p:nvSpPr>
          <p:spPr>
            <a:xfrm>
              <a:off x="8179493" y="4507936"/>
              <a:ext cx="432036" cy="4320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de-DE" sz="1400" b="1" dirty="0"/>
                <a:t>12</a:t>
              </a:r>
            </a:p>
          </p:txBody>
        </p:sp>
        <p:sp>
          <p:nvSpPr>
            <p:cNvPr id="66" name="Rechteck 65">
              <a:extLst>
                <a:ext uri="{FF2B5EF4-FFF2-40B4-BE49-F238E27FC236}">
                  <a16:creationId xmlns:a16="http://schemas.microsoft.com/office/drawing/2014/main" id="{56C2DA0E-023F-4CE1-9549-0460D68B1EFB}"/>
                </a:ext>
              </a:extLst>
            </p:cNvPr>
            <p:cNvSpPr/>
            <p:nvPr/>
          </p:nvSpPr>
          <p:spPr>
            <a:xfrm>
              <a:off x="8619136" y="4509120"/>
              <a:ext cx="2383460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95000"/>
                </a:lnSpc>
              </a:pPr>
              <a:r>
                <a:rPr lang="de-DE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Export </a:t>
              </a:r>
              <a:r>
                <a:rPr lang="de-DE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your</a:t>
              </a:r>
              <a:r>
                <a:rPr lang="de-DE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Data</a:t>
              </a: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FAF5E15-E25F-4511-8B2A-3E2527DC23F3}"/>
              </a:ext>
            </a:extLst>
          </p:cNvPr>
          <p:cNvGrpSpPr/>
          <p:nvPr/>
        </p:nvGrpSpPr>
        <p:grpSpPr>
          <a:xfrm>
            <a:off x="388235" y="1632651"/>
            <a:ext cx="3096000" cy="3071018"/>
            <a:chOff x="767408" y="1864634"/>
            <a:chExt cx="3096000" cy="3071018"/>
          </a:xfrm>
        </p:grpSpPr>
        <p:sp>
          <p:nvSpPr>
            <p:cNvPr id="38" name="Pfeil: Fünfeck 37">
              <a:extLst>
                <a:ext uri="{FF2B5EF4-FFF2-40B4-BE49-F238E27FC236}">
                  <a16:creationId xmlns:a16="http://schemas.microsoft.com/office/drawing/2014/main" id="{3732C91C-BE26-4FEE-AB31-265AFD17A386}"/>
                </a:ext>
              </a:extLst>
            </p:cNvPr>
            <p:cNvSpPr/>
            <p:nvPr/>
          </p:nvSpPr>
          <p:spPr>
            <a:xfrm>
              <a:off x="767408" y="1864634"/>
              <a:ext cx="2880000" cy="504000"/>
            </a:xfrm>
            <a:prstGeom prst="homePlat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de-DE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System </a:t>
              </a:r>
              <a:r>
                <a:rPr lang="de-DE" sz="20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Overview</a:t>
              </a:r>
              <a:endParaRPr lang="de-DE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Pfeil: Chevron 40">
              <a:extLst>
                <a:ext uri="{FF2B5EF4-FFF2-40B4-BE49-F238E27FC236}">
                  <a16:creationId xmlns:a16="http://schemas.microsoft.com/office/drawing/2014/main" id="{844ECD6D-7D94-4DAE-8B3B-90F0A37A2C8F}"/>
                </a:ext>
              </a:extLst>
            </p:cNvPr>
            <p:cNvSpPr/>
            <p:nvPr/>
          </p:nvSpPr>
          <p:spPr>
            <a:xfrm>
              <a:off x="3395408" y="1865090"/>
              <a:ext cx="468000" cy="504000"/>
            </a:xfrm>
            <a:prstGeom prst="chevron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endParaRPr lang="de-DE" sz="2400" dirty="0" err="1">
                <a:solidFill>
                  <a:schemeClr val="tx1"/>
                </a:solidFill>
              </a:endParaRPr>
            </a:p>
          </p:txBody>
        </p: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BEC7A6A0-21F6-4A81-AD75-595927611E64}"/>
                </a:ext>
              </a:extLst>
            </p:cNvPr>
            <p:cNvCxnSpPr/>
            <p:nvPr/>
          </p:nvCxnSpPr>
          <p:spPr>
            <a:xfrm>
              <a:off x="1276203" y="2364783"/>
              <a:ext cx="0" cy="216000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Rechteck 46">
              <a:extLst>
                <a:ext uri="{FF2B5EF4-FFF2-40B4-BE49-F238E27FC236}">
                  <a16:creationId xmlns:a16="http://schemas.microsoft.com/office/drawing/2014/main" id="{98F4CFA8-1F6C-425E-9414-8BDBE78D2E04}"/>
                </a:ext>
              </a:extLst>
            </p:cNvPr>
            <p:cNvSpPr/>
            <p:nvPr/>
          </p:nvSpPr>
          <p:spPr>
            <a:xfrm>
              <a:off x="1055440" y="2580863"/>
              <a:ext cx="432036" cy="4320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de-DE" sz="1400" b="1" dirty="0"/>
                <a:t>01</a:t>
              </a:r>
              <a:endParaRPr lang="de-DE" sz="2400" b="1" dirty="0"/>
            </a:p>
          </p:txBody>
        </p:sp>
        <p:sp>
          <p:nvSpPr>
            <p:cNvPr id="48" name="Rechteck 47">
              <a:extLst>
                <a:ext uri="{FF2B5EF4-FFF2-40B4-BE49-F238E27FC236}">
                  <a16:creationId xmlns:a16="http://schemas.microsoft.com/office/drawing/2014/main" id="{E902AD78-E6F6-4504-9C6A-07E8D07A17EB}"/>
                </a:ext>
              </a:extLst>
            </p:cNvPr>
            <p:cNvSpPr/>
            <p:nvPr/>
          </p:nvSpPr>
          <p:spPr>
            <a:xfrm>
              <a:off x="1055440" y="3225140"/>
              <a:ext cx="432036" cy="4320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de-DE" sz="1400" b="1" dirty="0"/>
                <a:t>02</a:t>
              </a:r>
            </a:p>
          </p:txBody>
        </p:sp>
        <p:sp>
          <p:nvSpPr>
            <p:cNvPr id="55" name="Rechteck 54">
              <a:extLst>
                <a:ext uri="{FF2B5EF4-FFF2-40B4-BE49-F238E27FC236}">
                  <a16:creationId xmlns:a16="http://schemas.microsoft.com/office/drawing/2014/main" id="{1098D09D-6D9F-43C3-A1FD-AA9967F406B1}"/>
                </a:ext>
              </a:extLst>
            </p:cNvPr>
            <p:cNvSpPr/>
            <p:nvPr/>
          </p:nvSpPr>
          <p:spPr>
            <a:xfrm>
              <a:off x="1487475" y="2580863"/>
              <a:ext cx="2375931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95000"/>
                </a:lnSpc>
              </a:pPr>
              <a:r>
                <a:rPr lang="de-DE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Our</a:t>
              </a:r>
              <a:r>
                <a:rPr lang="de-DE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Mission</a:t>
              </a:r>
            </a:p>
          </p:txBody>
        </p:sp>
        <p:sp>
          <p:nvSpPr>
            <p:cNvPr id="56" name="Rechteck 55">
              <a:extLst>
                <a:ext uri="{FF2B5EF4-FFF2-40B4-BE49-F238E27FC236}">
                  <a16:creationId xmlns:a16="http://schemas.microsoft.com/office/drawing/2014/main" id="{FE6C7727-C000-48D1-823A-D4FD9D6335F3}"/>
                </a:ext>
              </a:extLst>
            </p:cNvPr>
            <p:cNvSpPr/>
            <p:nvPr/>
          </p:nvSpPr>
          <p:spPr>
            <a:xfrm>
              <a:off x="1487475" y="3225140"/>
              <a:ext cx="2375925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95000"/>
                </a:lnSpc>
              </a:pPr>
              <a:r>
                <a:rPr lang="de-DE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IAGOS Workflow</a:t>
              </a:r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7C801588-9E3B-4354-BB4F-F015AB128763}"/>
                </a:ext>
              </a:extLst>
            </p:cNvPr>
            <p:cNvSpPr/>
            <p:nvPr/>
          </p:nvSpPr>
          <p:spPr>
            <a:xfrm>
              <a:off x="1055440" y="3867481"/>
              <a:ext cx="432036" cy="4320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de-DE" sz="1400" b="1" dirty="0"/>
                <a:t>03</a:t>
              </a:r>
            </a:p>
          </p:txBody>
        </p:sp>
        <p:sp>
          <p:nvSpPr>
            <p:cNvPr id="68" name="Rechteck 67">
              <a:extLst>
                <a:ext uri="{FF2B5EF4-FFF2-40B4-BE49-F238E27FC236}">
                  <a16:creationId xmlns:a16="http://schemas.microsoft.com/office/drawing/2014/main" id="{4B271366-77EB-47C6-8836-9220737245A4}"/>
                </a:ext>
              </a:extLst>
            </p:cNvPr>
            <p:cNvSpPr/>
            <p:nvPr/>
          </p:nvSpPr>
          <p:spPr>
            <a:xfrm>
              <a:off x="1487475" y="3867481"/>
              <a:ext cx="2375925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95000"/>
                </a:lnSpc>
              </a:pPr>
              <a:r>
                <a:rPr lang="de-DE" sz="16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Our</a:t>
              </a:r>
              <a:r>
                <a:rPr lang="de-DE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Solution</a:t>
              </a:r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D9368C91-FEA1-418E-869D-8A239667B5BF}"/>
                </a:ext>
              </a:extLst>
            </p:cNvPr>
            <p:cNvSpPr/>
            <p:nvPr/>
          </p:nvSpPr>
          <p:spPr>
            <a:xfrm>
              <a:off x="1055440" y="4503604"/>
              <a:ext cx="432036" cy="432048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5000"/>
                </a:lnSpc>
              </a:pPr>
              <a:r>
                <a:rPr lang="de-DE" sz="1400" b="1" dirty="0"/>
                <a:t>04</a:t>
              </a:r>
            </a:p>
          </p:txBody>
        </p:sp>
        <p:sp>
          <p:nvSpPr>
            <p:cNvPr id="70" name="Rechteck 69">
              <a:extLst>
                <a:ext uri="{FF2B5EF4-FFF2-40B4-BE49-F238E27FC236}">
                  <a16:creationId xmlns:a16="http://schemas.microsoft.com/office/drawing/2014/main" id="{4943A3D6-43D8-4073-9259-1E58E4A3B6BF}"/>
                </a:ext>
              </a:extLst>
            </p:cNvPr>
            <p:cNvSpPr/>
            <p:nvPr/>
          </p:nvSpPr>
          <p:spPr>
            <a:xfrm>
              <a:off x="1487475" y="4503604"/>
              <a:ext cx="2375925" cy="43204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95000"/>
                </a:lnSpc>
              </a:pPr>
              <a:r>
                <a:rPr lang="de-DE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System Setup</a:t>
              </a:r>
            </a:p>
          </p:txBody>
        </p:sp>
      </p:grpSp>
      <p:sp>
        <p:nvSpPr>
          <p:cNvPr id="71" name="Rechteck 70">
            <a:extLst>
              <a:ext uri="{FF2B5EF4-FFF2-40B4-BE49-F238E27FC236}">
                <a16:creationId xmlns:a16="http://schemas.microsoft.com/office/drawing/2014/main" id="{CC410254-D4E2-46A6-B946-C5C0177C9682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72" name="Rechteck 71">
            <a:extLst>
              <a:ext uri="{FF2B5EF4-FFF2-40B4-BE49-F238E27FC236}">
                <a16:creationId xmlns:a16="http://schemas.microsoft.com/office/drawing/2014/main" id="{6A977E29-CFB5-4016-8921-AE4419E92493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73" name="Rechteck 72">
            <a:extLst>
              <a:ext uri="{FF2B5EF4-FFF2-40B4-BE49-F238E27FC236}">
                <a16:creationId xmlns:a16="http://schemas.microsoft.com/office/drawing/2014/main" id="{FAD0E0BB-BFAC-4997-9CC2-2F8366E4CF66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Workflow</a:t>
            </a:r>
          </a:p>
        </p:txBody>
      </p:sp>
      <p:sp>
        <p:nvSpPr>
          <p:cNvPr id="80" name="Textfeld 79">
            <a:extLst>
              <a:ext uri="{FF2B5EF4-FFF2-40B4-BE49-F238E27FC236}">
                <a16:creationId xmlns:a16="http://schemas.microsoft.com/office/drawing/2014/main" id="{6FB24EC1-B61A-41A3-B379-6412E04E9468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1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333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5303953" cy="510906"/>
          </a:xfrm>
        </p:spPr>
        <p:txBody>
          <a:bodyPr/>
          <a:lstStyle/>
          <a:p>
            <a:r>
              <a:rPr lang="en-US" dirty="0"/>
              <a:t>Task – overview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B8215BC3-8E8B-41A6-AF64-1215BA934549}"/>
              </a:ext>
            </a:extLst>
          </p:cNvPr>
          <p:cNvSpPr/>
          <p:nvPr/>
        </p:nvSpPr>
        <p:spPr>
          <a:xfrm>
            <a:off x="2824980" y="4845119"/>
            <a:ext cx="2286000" cy="922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8" name="Rechteck: abgerundete Ecken 47">
            <a:extLst>
              <a:ext uri="{FF2B5EF4-FFF2-40B4-BE49-F238E27FC236}">
                <a16:creationId xmlns:a16="http://schemas.microsoft.com/office/drawing/2014/main" id="{31A01DA6-30AB-4AD1-A31B-D9EBB548B29E}"/>
              </a:ext>
            </a:extLst>
          </p:cNvPr>
          <p:cNvSpPr/>
          <p:nvPr/>
        </p:nvSpPr>
        <p:spPr>
          <a:xfrm>
            <a:off x="5901232" y="3204647"/>
            <a:ext cx="3187817" cy="922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EDF72B98-B2B7-4CEE-9A05-72F36F81BBBE}"/>
              </a:ext>
            </a:extLst>
          </p:cNvPr>
          <p:cNvSpPr/>
          <p:nvPr/>
        </p:nvSpPr>
        <p:spPr>
          <a:xfrm>
            <a:off x="5870657" y="1577291"/>
            <a:ext cx="3187817" cy="922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tx1"/>
              </a:solidFill>
            </a:endParaRPr>
          </a:p>
        </p:txBody>
      </p:sp>
      <p:pic>
        <p:nvPicPr>
          <p:cNvPr id="50" name="Grafik 49" descr="Computer">
            <a:extLst>
              <a:ext uri="{FF2B5EF4-FFF2-40B4-BE49-F238E27FC236}">
                <a16:creationId xmlns:a16="http://schemas.microsoft.com/office/drawing/2014/main" id="{E7C95AC1-1505-42A4-A852-8E5E109E1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4941" y="1463421"/>
            <a:ext cx="914400" cy="914400"/>
          </a:xfrm>
          <a:prstGeom prst="rect">
            <a:avLst/>
          </a:prstGeom>
        </p:spPr>
      </p:pic>
      <p:sp>
        <p:nvSpPr>
          <p:cNvPr id="51" name="Textfeld 7">
            <a:extLst>
              <a:ext uri="{FF2B5EF4-FFF2-40B4-BE49-F238E27FC236}">
                <a16:creationId xmlns:a16="http://schemas.microsoft.com/office/drawing/2014/main" id="{0B1F0ED9-B586-4351-BD27-69ABAEA20347}"/>
              </a:ext>
            </a:extLst>
          </p:cNvPr>
          <p:cNvSpPr txBox="1"/>
          <p:nvPr/>
        </p:nvSpPr>
        <p:spPr>
          <a:xfrm>
            <a:off x="5870657" y="1567658"/>
            <a:ext cx="2766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>
                <a:solidFill>
                  <a:schemeClr val="bg1"/>
                </a:solidFill>
              </a:rPr>
              <a:t>Import Manager</a:t>
            </a:r>
          </a:p>
          <a:p>
            <a:r>
              <a:rPr lang="de-DE" sz="1200" dirty="0">
                <a:solidFill>
                  <a:schemeClr val="bg1">
                    <a:lumMod val="95000"/>
                  </a:schemeClr>
                </a:solidFill>
              </a:rPr>
              <a:t>Parses and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</a:rPr>
              <a:t>imports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</a:rPr>
              <a:t>data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</a:rPr>
              <a:t>process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</a:rPr>
              <a:t>it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</a:rPr>
              <a:t>afterwards</a:t>
            </a:r>
            <a:endParaRPr lang="de-DE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2" name="Textfeld 8">
            <a:extLst>
              <a:ext uri="{FF2B5EF4-FFF2-40B4-BE49-F238E27FC236}">
                <a16:creationId xmlns:a16="http://schemas.microsoft.com/office/drawing/2014/main" id="{AB090A22-E106-48DF-9936-CAC7FF7CA9C7}"/>
              </a:ext>
            </a:extLst>
          </p:cNvPr>
          <p:cNvSpPr txBox="1"/>
          <p:nvPr/>
        </p:nvSpPr>
        <p:spPr>
          <a:xfrm>
            <a:off x="5870655" y="3228527"/>
            <a:ext cx="2719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>
                <a:solidFill>
                  <a:schemeClr val="bg1"/>
                </a:solidFill>
              </a:rPr>
              <a:t>QA/QC Checks </a:t>
            </a:r>
            <a:r>
              <a:rPr lang="de-DE" sz="1200" dirty="0">
                <a:solidFill>
                  <a:schemeClr val="bg1"/>
                </a:solidFill>
              </a:rPr>
              <a:t>[In </a:t>
            </a:r>
            <a:r>
              <a:rPr lang="de-DE" sz="1200" dirty="0" err="1">
                <a:solidFill>
                  <a:schemeClr val="bg1"/>
                </a:solidFill>
              </a:rPr>
              <a:t>progress</a:t>
            </a:r>
            <a:r>
              <a:rPr lang="de-DE" sz="1200" dirty="0">
                <a:solidFill>
                  <a:schemeClr val="bg1"/>
                </a:solidFill>
              </a:rPr>
              <a:t>]</a:t>
            </a:r>
          </a:p>
          <a:p>
            <a:r>
              <a:rPr lang="de-DE" sz="1200" dirty="0">
                <a:solidFill>
                  <a:schemeClr val="bg1"/>
                </a:solidFill>
              </a:rPr>
              <a:t>Checks </a:t>
            </a:r>
            <a:r>
              <a:rPr lang="de-DE" sz="1200" dirty="0" err="1">
                <a:solidFill>
                  <a:schemeClr val="bg1"/>
                </a:solidFill>
              </a:rPr>
              <a:t>the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data</a:t>
            </a:r>
            <a:r>
              <a:rPr lang="de-DE" sz="1200" dirty="0">
                <a:solidFill>
                  <a:schemeClr val="bg1"/>
                </a:solidFill>
              </a:rPr>
              <a:t>. Flags </a:t>
            </a:r>
            <a:r>
              <a:rPr lang="de-DE" sz="1200" dirty="0" err="1">
                <a:solidFill>
                  <a:schemeClr val="bg1"/>
                </a:solidFill>
              </a:rPr>
              <a:t>it</a:t>
            </a:r>
            <a:r>
              <a:rPr lang="de-DE" sz="1200" dirty="0">
                <a:solidFill>
                  <a:schemeClr val="bg1"/>
                </a:solidFill>
              </a:rPr>
              <a:t> and </a:t>
            </a:r>
            <a:r>
              <a:rPr lang="de-DE" sz="1200" dirty="0" err="1">
                <a:solidFill>
                  <a:schemeClr val="bg1"/>
                </a:solidFill>
              </a:rPr>
              <a:t>creates</a:t>
            </a:r>
            <a:r>
              <a:rPr lang="de-DE" sz="1200" dirty="0">
                <a:solidFill>
                  <a:schemeClr val="bg1"/>
                </a:solidFill>
              </a:rPr>
              <a:t> a </a:t>
            </a:r>
            <a:r>
              <a:rPr lang="de-DE" sz="1200" dirty="0" err="1">
                <a:solidFill>
                  <a:schemeClr val="bg1"/>
                </a:solidFill>
              </a:rPr>
              <a:t>report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for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the</a:t>
            </a:r>
            <a:r>
              <a:rPr lang="de-DE" sz="1200" dirty="0">
                <a:solidFill>
                  <a:schemeClr val="bg1"/>
                </a:solidFill>
              </a:rPr>
              <a:t> PI</a:t>
            </a:r>
          </a:p>
        </p:txBody>
      </p:sp>
      <p:pic>
        <p:nvPicPr>
          <p:cNvPr id="53" name="Grafik 52" descr="Benutzer">
            <a:extLst>
              <a:ext uri="{FF2B5EF4-FFF2-40B4-BE49-F238E27FC236}">
                <a16:creationId xmlns:a16="http://schemas.microsoft.com/office/drawing/2014/main" id="{FB311F18-203F-4ADE-9C52-0D7736B7BF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10318416" y="3199264"/>
            <a:ext cx="882712" cy="882712"/>
          </a:xfrm>
          <a:prstGeom prst="rect">
            <a:avLst/>
          </a:prstGeom>
        </p:spPr>
      </p:pic>
      <p:sp>
        <p:nvSpPr>
          <p:cNvPr id="54" name="Pfeil: nach unten 53">
            <a:extLst>
              <a:ext uri="{FF2B5EF4-FFF2-40B4-BE49-F238E27FC236}">
                <a16:creationId xmlns:a16="http://schemas.microsoft.com/office/drawing/2014/main" id="{B4DA139F-4547-4E88-9825-AB2EE600CBB1}"/>
              </a:ext>
            </a:extLst>
          </p:cNvPr>
          <p:cNvSpPr/>
          <p:nvPr/>
        </p:nvSpPr>
        <p:spPr>
          <a:xfrm>
            <a:off x="7353313" y="2625500"/>
            <a:ext cx="18288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5" name="Pfeil: nach unten 54">
            <a:extLst>
              <a:ext uri="{FF2B5EF4-FFF2-40B4-BE49-F238E27FC236}">
                <a16:creationId xmlns:a16="http://schemas.microsoft.com/office/drawing/2014/main" id="{E149EF7A-83A1-4CCD-9B3A-723FFFEB65EC}"/>
              </a:ext>
            </a:extLst>
          </p:cNvPr>
          <p:cNvSpPr/>
          <p:nvPr/>
        </p:nvSpPr>
        <p:spPr>
          <a:xfrm>
            <a:off x="7353313" y="4251254"/>
            <a:ext cx="18288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56" name="Textfeld 12">
            <a:extLst>
              <a:ext uri="{FF2B5EF4-FFF2-40B4-BE49-F238E27FC236}">
                <a16:creationId xmlns:a16="http://schemas.microsoft.com/office/drawing/2014/main" id="{8E9B05CC-C032-46D8-B235-918408ABCA74}"/>
              </a:ext>
            </a:extLst>
          </p:cNvPr>
          <p:cNvSpPr txBox="1"/>
          <p:nvPr/>
        </p:nvSpPr>
        <p:spPr>
          <a:xfrm>
            <a:off x="217401" y="1268760"/>
            <a:ext cx="1684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/>
              <a:t>External Systems</a:t>
            </a:r>
          </a:p>
        </p:txBody>
      </p:sp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71541D99-FA8D-461A-9C2A-A08A91D0C95B}"/>
              </a:ext>
            </a:extLst>
          </p:cNvPr>
          <p:cNvCxnSpPr>
            <a:cxnSpLocks/>
          </p:cNvCxnSpPr>
          <p:nvPr/>
        </p:nvCxnSpPr>
        <p:spPr>
          <a:xfrm>
            <a:off x="1749464" y="1921691"/>
            <a:ext cx="6400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27CC1E7F-DD1D-44F3-8760-E42CE493368F}"/>
              </a:ext>
            </a:extLst>
          </p:cNvPr>
          <p:cNvCxnSpPr>
            <a:cxnSpLocks/>
          </p:cNvCxnSpPr>
          <p:nvPr/>
        </p:nvCxnSpPr>
        <p:spPr>
          <a:xfrm>
            <a:off x="9642143" y="3662002"/>
            <a:ext cx="6400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echteck: abgerundete Ecken 58">
            <a:extLst>
              <a:ext uri="{FF2B5EF4-FFF2-40B4-BE49-F238E27FC236}">
                <a16:creationId xmlns:a16="http://schemas.microsoft.com/office/drawing/2014/main" id="{E5DB36CE-EE29-41FD-AD55-F69A12FA383A}"/>
              </a:ext>
            </a:extLst>
          </p:cNvPr>
          <p:cNvSpPr/>
          <p:nvPr/>
        </p:nvSpPr>
        <p:spPr>
          <a:xfrm>
            <a:off x="2824980" y="1577291"/>
            <a:ext cx="2286000" cy="922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0" name="Textfeld 17">
            <a:extLst>
              <a:ext uri="{FF2B5EF4-FFF2-40B4-BE49-F238E27FC236}">
                <a16:creationId xmlns:a16="http://schemas.microsoft.com/office/drawing/2014/main" id="{9445A3B4-B00A-4917-B956-9EE2C5994535}"/>
              </a:ext>
            </a:extLst>
          </p:cNvPr>
          <p:cNvSpPr txBox="1"/>
          <p:nvPr/>
        </p:nvSpPr>
        <p:spPr>
          <a:xfrm>
            <a:off x="2832600" y="159976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>
                <a:solidFill>
                  <a:schemeClr val="bg1"/>
                </a:solidFill>
              </a:rPr>
              <a:t>Transfer Handler</a:t>
            </a:r>
          </a:p>
          <a:p>
            <a:r>
              <a:rPr lang="de-DE" sz="1200" dirty="0" err="1">
                <a:solidFill>
                  <a:schemeClr val="bg1"/>
                </a:solidFill>
              </a:rPr>
              <a:t>Requests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the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data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of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the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given</a:t>
            </a:r>
            <a:r>
              <a:rPr lang="de-DE" sz="1200" dirty="0">
                <a:solidFill>
                  <a:schemeClr val="bg1"/>
                </a:solidFill>
              </a:rPr>
              <a:t> source</a:t>
            </a:r>
            <a:endParaRPr lang="de-DE" sz="1400" dirty="0">
              <a:solidFill>
                <a:schemeClr val="bg1"/>
              </a:solidFill>
            </a:endParaRPr>
          </a:p>
        </p:txBody>
      </p:sp>
      <p:sp>
        <p:nvSpPr>
          <p:cNvPr id="61" name="Textfeld 21">
            <a:extLst>
              <a:ext uri="{FF2B5EF4-FFF2-40B4-BE49-F238E27FC236}">
                <a16:creationId xmlns:a16="http://schemas.microsoft.com/office/drawing/2014/main" id="{CF23E139-4968-414D-96EA-56DA6DDFED58}"/>
              </a:ext>
            </a:extLst>
          </p:cNvPr>
          <p:cNvSpPr txBox="1"/>
          <p:nvPr/>
        </p:nvSpPr>
        <p:spPr>
          <a:xfrm>
            <a:off x="2884065" y="4879369"/>
            <a:ext cx="2203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>
                <a:solidFill>
                  <a:schemeClr val="bg1"/>
                </a:solidFill>
              </a:rPr>
              <a:t>Transfer Handler</a:t>
            </a:r>
          </a:p>
          <a:p>
            <a:r>
              <a:rPr lang="de-DE" sz="1200" dirty="0">
                <a:solidFill>
                  <a:schemeClr val="bg1"/>
                </a:solidFill>
              </a:rPr>
              <a:t>Sends </a:t>
            </a:r>
            <a:r>
              <a:rPr lang="de-DE" sz="1200" dirty="0" err="1">
                <a:solidFill>
                  <a:schemeClr val="bg1"/>
                </a:solidFill>
              </a:rPr>
              <a:t>the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data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to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the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given</a:t>
            </a:r>
            <a:r>
              <a:rPr lang="de-DE" sz="1200" dirty="0">
                <a:solidFill>
                  <a:schemeClr val="bg1"/>
                </a:solidFill>
              </a:rPr>
              <a:t> </a:t>
            </a:r>
            <a:r>
              <a:rPr lang="de-DE" sz="1200" dirty="0" err="1">
                <a:solidFill>
                  <a:schemeClr val="bg1"/>
                </a:solidFill>
              </a:rPr>
              <a:t>destination</a:t>
            </a:r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62" name="Grafik 61" descr="Computer">
            <a:extLst>
              <a:ext uri="{FF2B5EF4-FFF2-40B4-BE49-F238E27FC236}">
                <a16:creationId xmlns:a16="http://schemas.microsoft.com/office/drawing/2014/main" id="{DD316D3F-0A75-4E04-A143-2A5D664771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07059" y="4807025"/>
            <a:ext cx="841460" cy="914400"/>
          </a:xfrm>
          <a:prstGeom prst="rect">
            <a:avLst/>
          </a:prstGeom>
        </p:spPr>
      </p:pic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C835B2BC-71A7-4CEB-B2D2-D04E7030FA72}"/>
              </a:ext>
            </a:extLst>
          </p:cNvPr>
          <p:cNvCxnSpPr>
            <a:cxnSpLocks/>
          </p:cNvCxnSpPr>
          <p:nvPr/>
        </p:nvCxnSpPr>
        <p:spPr>
          <a:xfrm>
            <a:off x="1757456" y="5229200"/>
            <a:ext cx="6400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Pfeil: nach links und rechts 64">
            <a:extLst>
              <a:ext uri="{FF2B5EF4-FFF2-40B4-BE49-F238E27FC236}">
                <a16:creationId xmlns:a16="http://schemas.microsoft.com/office/drawing/2014/main" id="{F655055A-BECA-48AF-BF53-B554941F62B9}"/>
              </a:ext>
            </a:extLst>
          </p:cNvPr>
          <p:cNvSpPr/>
          <p:nvPr/>
        </p:nvSpPr>
        <p:spPr>
          <a:xfrm>
            <a:off x="5141832" y="1897592"/>
            <a:ext cx="640080" cy="182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69" name="Pfeil: nach links und rechts 68">
            <a:extLst>
              <a:ext uri="{FF2B5EF4-FFF2-40B4-BE49-F238E27FC236}">
                <a16:creationId xmlns:a16="http://schemas.microsoft.com/office/drawing/2014/main" id="{B2CA8526-7DF3-4E58-968D-59EC2932CF0A}"/>
              </a:ext>
            </a:extLst>
          </p:cNvPr>
          <p:cNvSpPr/>
          <p:nvPr/>
        </p:nvSpPr>
        <p:spPr>
          <a:xfrm>
            <a:off x="5141832" y="5157192"/>
            <a:ext cx="640080" cy="18288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sp>
        <p:nvSpPr>
          <p:cNvPr id="70" name="Textfeld 36">
            <a:extLst>
              <a:ext uri="{FF2B5EF4-FFF2-40B4-BE49-F238E27FC236}">
                <a16:creationId xmlns:a16="http://schemas.microsoft.com/office/drawing/2014/main" id="{8DC55164-1084-4713-97E7-665CFA5BF49D}"/>
              </a:ext>
            </a:extLst>
          </p:cNvPr>
          <p:cNvSpPr txBox="1"/>
          <p:nvPr/>
        </p:nvSpPr>
        <p:spPr>
          <a:xfrm>
            <a:off x="8062431" y="2048048"/>
            <a:ext cx="9284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 2" panose="05020102010507070707" pitchFamily="18" charset="2"/>
              <a:buChar char="Ì"/>
            </a:pPr>
            <a:r>
              <a:rPr lang="de-DE" sz="1100" b="1" dirty="0">
                <a:solidFill>
                  <a:schemeClr val="accent2"/>
                </a:solidFill>
                <a:sym typeface="Wingdings 2" panose="05020102010507070707" pitchFamily="18" charset="2"/>
              </a:rPr>
              <a:t>Reader</a:t>
            </a:r>
          </a:p>
          <a:p>
            <a:pPr marL="171450" indent="-171450">
              <a:buFont typeface="Wingdings 2" panose="05020102010507070707" pitchFamily="18" charset="2"/>
              <a:buChar char="Ì"/>
            </a:pPr>
            <a:r>
              <a:rPr lang="de-DE" sz="1100" b="1" dirty="0" err="1">
                <a:solidFill>
                  <a:schemeClr val="accent2"/>
                </a:solidFill>
                <a:sym typeface="Wingdings 2" panose="05020102010507070707" pitchFamily="18" charset="2"/>
              </a:rPr>
              <a:t>Importer</a:t>
            </a:r>
            <a:endParaRPr lang="de-DE" sz="1100" b="1" dirty="0">
              <a:solidFill>
                <a:schemeClr val="accent2"/>
              </a:solidFill>
            </a:endParaRPr>
          </a:p>
        </p:txBody>
      </p:sp>
      <p:sp>
        <p:nvSpPr>
          <p:cNvPr id="71" name="Rechteck: abgerundete Ecken 70">
            <a:extLst>
              <a:ext uri="{FF2B5EF4-FFF2-40B4-BE49-F238E27FC236}">
                <a16:creationId xmlns:a16="http://schemas.microsoft.com/office/drawing/2014/main" id="{8087DFC0-52D7-4D82-B03B-A07011770A52}"/>
              </a:ext>
            </a:extLst>
          </p:cNvPr>
          <p:cNvSpPr/>
          <p:nvPr/>
        </p:nvSpPr>
        <p:spPr>
          <a:xfrm>
            <a:off x="5870656" y="4844719"/>
            <a:ext cx="3187817" cy="9406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200" b="1" dirty="0">
                <a:solidFill>
                  <a:schemeClr val="bg1"/>
                </a:solidFill>
              </a:rPr>
              <a:t>Export Manager</a:t>
            </a:r>
          </a:p>
          <a:p>
            <a:r>
              <a:rPr lang="de-DE" sz="1200" dirty="0" err="1">
                <a:solidFill>
                  <a:schemeClr val="bg1">
                    <a:lumMod val="95000"/>
                  </a:schemeClr>
                </a:solidFill>
              </a:rPr>
              <a:t>Writes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</a:rPr>
              <a:t>data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</a:rPr>
              <a:t>into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</a:rPr>
              <a:t> a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</a:rPr>
              <a:t>specific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</a:rPr>
              <a:t>format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</a:rPr>
              <a:t> and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</a:rPr>
              <a:t>exports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</a:rPr>
              <a:t>the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</a:rPr>
              <a:t>written</a:t>
            </a:r>
            <a:r>
              <a:rPr lang="de-DE" sz="12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bg1">
                    <a:lumMod val="95000"/>
                  </a:schemeClr>
                </a:solidFill>
              </a:rPr>
              <a:t>data</a:t>
            </a:r>
            <a:endParaRPr lang="de-DE" sz="1200" dirty="0">
              <a:solidFill>
                <a:schemeClr val="bg1">
                  <a:lumMod val="95000"/>
                </a:schemeClr>
              </a:solidFill>
            </a:endParaRPr>
          </a:p>
          <a:p>
            <a:endParaRPr lang="de-DE" dirty="0"/>
          </a:p>
        </p:txBody>
      </p:sp>
      <p:sp>
        <p:nvSpPr>
          <p:cNvPr id="72" name="Textfeld 41">
            <a:extLst>
              <a:ext uri="{FF2B5EF4-FFF2-40B4-BE49-F238E27FC236}">
                <a16:creationId xmlns:a16="http://schemas.microsoft.com/office/drawing/2014/main" id="{2C804ED0-A86C-4B48-856F-A2935C6FCFCB}"/>
              </a:ext>
            </a:extLst>
          </p:cNvPr>
          <p:cNvSpPr txBox="1"/>
          <p:nvPr/>
        </p:nvSpPr>
        <p:spPr>
          <a:xfrm>
            <a:off x="218179" y="4653136"/>
            <a:ext cx="1684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400" b="1" dirty="0"/>
              <a:t>External Systems</a:t>
            </a:r>
          </a:p>
        </p:txBody>
      </p:sp>
      <p:sp>
        <p:nvSpPr>
          <p:cNvPr id="73" name="Textfeld 44">
            <a:extLst>
              <a:ext uri="{FF2B5EF4-FFF2-40B4-BE49-F238E27FC236}">
                <a16:creationId xmlns:a16="http://schemas.microsoft.com/office/drawing/2014/main" id="{9F4EDFCC-A196-4E9D-9A6E-52E79260E6F8}"/>
              </a:ext>
            </a:extLst>
          </p:cNvPr>
          <p:cNvSpPr txBox="1"/>
          <p:nvPr/>
        </p:nvSpPr>
        <p:spPr>
          <a:xfrm>
            <a:off x="8068500" y="5332535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 2" panose="05020102010507070707" pitchFamily="18" charset="2"/>
              <a:buChar char="Ì"/>
            </a:pPr>
            <a:r>
              <a:rPr lang="de-DE" sz="1100" b="1" dirty="0">
                <a:solidFill>
                  <a:schemeClr val="accent2"/>
                </a:solidFill>
                <a:sym typeface="Wingdings 2" panose="05020102010507070707" pitchFamily="18" charset="2"/>
              </a:rPr>
              <a:t>Writer</a:t>
            </a:r>
          </a:p>
          <a:p>
            <a:pPr marL="171450" indent="-171450">
              <a:buFont typeface="Wingdings 2" panose="05020102010507070707" pitchFamily="18" charset="2"/>
              <a:buChar char="Ì"/>
            </a:pPr>
            <a:r>
              <a:rPr lang="de-DE" sz="1100" b="1" dirty="0" err="1">
                <a:solidFill>
                  <a:schemeClr val="accent2"/>
                </a:solidFill>
                <a:sym typeface="Wingdings 2" panose="05020102010507070707" pitchFamily="18" charset="2"/>
              </a:rPr>
              <a:t>Exporter</a:t>
            </a:r>
            <a:endParaRPr lang="de-DE" sz="1100" b="1" dirty="0">
              <a:solidFill>
                <a:schemeClr val="accent2"/>
              </a:solidFill>
            </a:endParaRP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2812B353-6FEC-4AE1-9C76-80B1E3F2C05A}"/>
              </a:ext>
            </a:extLst>
          </p:cNvPr>
          <p:cNvSpPr/>
          <p:nvPr/>
        </p:nvSpPr>
        <p:spPr>
          <a:xfrm>
            <a:off x="2757576" y="1259788"/>
            <a:ext cx="6675120" cy="4689492"/>
          </a:xfrm>
          <a:prstGeom prst="rect">
            <a:avLst/>
          </a:prstGeom>
          <a:noFill/>
          <a:ln w="127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75" name="Textfeld 46">
            <a:extLst>
              <a:ext uri="{FF2B5EF4-FFF2-40B4-BE49-F238E27FC236}">
                <a16:creationId xmlns:a16="http://schemas.microsoft.com/office/drawing/2014/main" id="{7A8F710F-E542-4433-B7DB-D9159266754C}"/>
              </a:ext>
            </a:extLst>
          </p:cNvPr>
          <p:cNvSpPr txBox="1"/>
          <p:nvPr/>
        </p:nvSpPr>
        <p:spPr>
          <a:xfrm>
            <a:off x="2715631" y="1244797"/>
            <a:ext cx="501035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de-DE" sz="1200" dirty="0">
                <a:solidFill>
                  <a:srgbClr val="002060"/>
                </a:solidFill>
              </a:rPr>
              <a:t>Task</a:t>
            </a:r>
          </a:p>
        </p:txBody>
      </p:sp>
      <p:pic>
        <p:nvPicPr>
          <p:cNvPr id="76" name="Grafik 75" descr="Abzeichen">
            <a:extLst>
              <a:ext uri="{FF2B5EF4-FFF2-40B4-BE49-F238E27FC236}">
                <a16:creationId xmlns:a16="http://schemas.microsoft.com/office/drawing/2014/main" id="{8A46980F-9790-4E4C-BDDD-7A5FB913D9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725851" y="1575595"/>
            <a:ext cx="274320" cy="274320"/>
          </a:xfrm>
          <a:prstGeom prst="rect">
            <a:avLst/>
          </a:prstGeom>
        </p:spPr>
      </p:pic>
      <p:pic>
        <p:nvPicPr>
          <p:cNvPr id="77" name="Grafik 76" descr="Marke 3">
            <a:extLst>
              <a:ext uri="{FF2B5EF4-FFF2-40B4-BE49-F238E27FC236}">
                <a16:creationId xmlns:a16="http://schemas.microsoft.com/office/drawing/2014/main" id="{7A7BC4B9-1713-468B-A575-3205EB713A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757005" y="3204647"/>
            <a:ext cx="274320" cy="274320"/>
          </a:xfrm>
          <a:prstGeom prst="rect">
            <a:avLst/>
          </a:prstGeom>
        </p:spPr>
      </p:pic>
      <p:pic>
        <p:nvPicPr>
          <p:cNvPr id="78" name="Grafik 77" descr="Marke 6">
            <a:extLst>
              <a:ext uri="{FF2B5EF4-FFF2-40B4-BE49-F238E27FC236}">
                <a16:creationId xmlns:a16="http://schemas.microsoft.com/office/drawing/2014/main" id="{5DBF3388-DA13-4A0C-ACF7-F8B94D2643D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787512" y="4861049"/>
            <a:ext cx="274320" cy="274320"/>
          </a:xfrm>
          <a:prstGeom prst="rect">
            <a:avLst/>
          </a:prstGeom>
        </p:spPr>
      </p:pic>
      <p:pic>
        <p:nvPicPr>
          <p:cNvPr id="79" name="Grafik 78" descr="Marke 1">
            <a:extLst>
              <a:ext uri="{FF2B5EF4-FFF2-40B4-BE49-F238E27FC236}">
                <a16:creationId xmlns:a16="http://schemas.microsoft.com/office/drawing/2014/main" id="{283FC2E9-D875-4332-9545-CF883C2BCF4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70372" y="1570504"/>
            <a:ext cx="274320" cy="274320"/>
          </a:xfrm>
          <a:prstGeom prst="rect">
            <a:avLst/>
          </a:prstGeom>
        </p:spPr>
      </p:pic>
      <p:pic>
        <p:nvPicPr>
          <p:cNvPr id="80" name="Grafik 79" descr="Marke 5">
            <a:extLst>
              <a:ext uri="{FF2B5EF4-FFF2-40B4-BE49-F238E27FC236}">
                <a16:creationId xmlns:a16="http://schemas.microsoft.com/office/drawing/2014/main" id="{01707FCD-0697-4123-8E65-EFC93A33535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729846" y="4846660"/>
            <a:ext cx="274320" cy="274320"/>
          </a:xfrm>
          <a:prstGeom prst="rect">
            <a:avLst/>
          </a:prstGeom>
        </p:spPr>
      </p:pic>
      <p:pic>
        <p:nvPicPr>
          <p:cNvPr id="81" name="Grafik 80" descr="Marke 4">
            <a:extLst>
              <a:ext uri="{FF2B5EF4-FFF2-40B4-BE49-F238E27FC236}">
                <a16:creationId xmlns:a16="http://schemas.microsoft.com/office/drawing/2014/main" id="{A377EAD9-CB95-42C4-AF54-2DEBB054F4D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889533" y="3140968"/>
            <a:ext cx="274320" cy="274320"/>
          </a:xfrm>
          <a:prstGeom prst="rect">
            <a:avLst/>
          </a:prstGeom>
        </p:spPr>
      </p:pic>
      <p:sp>
        <p:nvSpPr>
          <p:cNvPr id="82" name="Textfeld 9216">
            <a:extLst>
              <a:ext uri="{FF2B5EF4-FFF2-40B4-BE49-F238E27FC236}">
                <a16:creationId xmlns:a16="http://schemas.microsoft.com/office/drawing/2014/main" id="{7018C36F-5621-47F9-8607-B1322291FF02}"/>
              </a:ext>
            </a:extLst>
          </p:cNvPr>
          <p:cNvSpPr txBox="1"/>
          <p:nvPr/>
        </p:nvSpPr>
        <p:spPr>
          <a:xfrm>
            <a:off x="9649559" y="3992582"/>
            <a:ext cx="2495113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de-DE" sz="1200" dirty="0">
                <a:solidFill>
                  <a:schemeClr val="accent1"/>
                </a:solidFill>
              </a:rPr>
              <a:t>The PI </a:t>
            </a:r>
            <a:r>
              <a:rPr lang="de-DE" sz="1200" dirty="0" err="1">
                <a:solidFill>
                  <a:schemeClr val="accent1"/>
                </a:solidFill>
              </a:rPr>
              <a:t>checks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the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plausibility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of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the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data</a:t>
            </a:r>
            <a:r>
              <a:rPr lang="de-DE" sz="1200" dirty="0">
                <a:solidFill>
                  <a:schemeClr val="accent1"/>
                </a:solidFill>
              </a:rPr>
              <a:t>. </a:t>
            </a:r>
            <a:r>
              <a:rPr lang="de-DE" sz="1200" dirty="0" err="1">
                <a:solidFill>
                  <a:schemeClr val="accent1"/>
                </a:solidFill>
              </a:rPr>
              <a:t>If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the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data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is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acceptable</a:t>
            </a:r>
            <a:r>
              <a:rPr lang="de-DE" sz="1200" dirty="0">
                <a:solidFill>
                  <a:schemeClr val="accent1"/>
                </a:solidFill>
              </a:rPr>
              <a:t>, </a:t>
            </a:r>
            <a:r>
              <a:rPr lang="de-DE" sz="1200" dirty="0" err="1">
                <a:solidFill>
                  <a:schemeClr val="accent1"/>
                </a:solidFill>
              </a:rPr>
              <a:t>the</a:t>
            </a:r>
            <a:r>
              <a:rPr lang="de-DE" sz="1200" dirty="0">
                <a:solidFill>
                  <a:schemeClr val="accent1"/>
                </a:solidFill>
              </a:rPr>
              <a:t> PI will release </a:t>
            </a:r>
            <a:r>
              <a:rPr lang="de-DE" sz="1200" dirty="0" err="1">
                <a:solidFill>
                  <a:schemeClr val="accent1"/>
                </a:solidFill>
              </a:rPr>
              <a:t>the</a:t>
            </a:r>
            <a:r>
              <a:rPr lang="de-DE" sz="1200" dirty="0">
                <a:solidFill>
                  <a:schemeClr val="accent1"/>
                </a:solidFill>
              </a:rPr>
              <a:t> </a:t>
            </a:r>
            <a:r>
              <a:rPr lang="de-DE" sz="1200" dirty="0" err="1">
                <a:solidFill>
                  <a:schemeClr val="accent1"/>
                </a:solidFill>
              </a:rPr>
              <a:t>data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83" name="Rechteck 82">
            <a:extLst>
              <a:ext uri="{FF2B5EF4-FFF2-40B4-BE49-F238E27FC236}">
                <a16:creationId xmlns:a16="http://schemas.microsoft.com/office/drawing/2014/main" id="{20387200-E34B-40CC-896D-05F2FF104FB3}"/>
              </a:ext>
            </a:extLst>
          </p:cNvPr>
          <p:cNvSpPr/>
          <p:nvPr/>
        </p:nvSpPr>
        <p:spPr>
          <a:xfrm>
            <a:off x="2541552" y="989965"/>
            <a:ext cx="7019124" cy="5040000"/>
          </a:xfrm>
          <a:prstGeom prst="rect">
            <a:avLst/>
          </a:prstGeom>
          <a:noFill/>
          <a:ln w="2857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84" name="Textfeld 67">
            <a:extLst>
              <a:ext uri="{FF2B5EF4-FFF2-40B4-BE49-F238E27FC236}">
                <a16:creationId xmlns:a16="http://schemas.microsoft.com/office/drawing/2014/main" id="{EE7FC5B0-3529-4B50-A79D-9119EC796637}"/>
              </a:ext>
            </a:extLst>
          </p:cNvPr>
          <p:cNvSpPr txBox="1"/>
          <p:nvPr/>
        </p:nvSpPr>
        <p:spPr>
          <a:xfrm>
            <a:off x="8369828" y="1000994"/>
            <a:ext cx="1148648" cy="26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de-DE" sz="1200" dirty="0"/>
              <a:t>Task </a:t>
            </a:r>
            <a:r>
              <a:rPr lang="de-DE" sz="1200" dirty="0" err="1"/>
              <a:t>manager</a:t>
            </a:r>
            <a:endParaRPr lang="de-DE" sz="1200" dirty="0"/>
          </a:p>
        </p:txBody>
      </p:sp>
      <p:cxnSp>
        <p:nvCxnSpPr>
          <p:cNvPr id="86" name="Verbinder: gekrümmt 85">
            <a:extLst>
              <a:ext uri="{FF2B5EF4-FFF2-40B4-BE49-F238E27FC236}">
                <a16:creationId xmlns:a16="http://schemas.microsoft.com/office/drawing/2014/main" id="{8C883EB4-0B57-4AD5-9FF1-A2A19BE4A149}"/>
              </a:ext>
            </a:extLst>
          </p:cNvPr>
          <p:cNvCxnSpPr>
            <a:cxnSpLocks/>
            <a:stCxn id="53" idx="0"/>
          </p:cNvCxnSpPr>
          <p:nvPr/>
        </p:nvCxnSpPr>
        <p:spPr>
          <a:xfrm rot="16200000" flipV="1">
            <a:off x="9389724" y="1829216"/>
            <a:ext cx="1151216" cy="1588880"/>
          </a:xfrm>
          <a:prstGeom prst="curvedConnector2">
            <a:avLst/>
          </a:prstGeom>
          <a:ln w="1905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87" name="Textfeld 47">
            <a:extLst>
              <a:ext uri="{FF2B5EF4-FFF2-40B4-BE49-F238E27FC236}">
                <a16:creationId xmlns:a16="http://schemas.microsoft.com/office/drawing/2014/main" id="{93134A87-0516-49D4-BA9A-E89D6062DD92}"/>
              </a:ext>
            </a:extLst>
          </p:cNvPr>
          <p:cNvSpPr txBox="1"/>
          <p:nvPr/>
        </p:nvSpPr>
        <p:spPr>
          <a:xfrm>
            <a:off x="10659797" y="2563674"/>
            <a:ext cx="1008112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95000"/>
              </a:lnSpc>
            </a:pPr>
            <a:r>
              <a:rPr lang="de-DE" sz="1200" dirty="0" err="1">
                <a:solidFill>
                  <a:schemeClr val="accent1"/>
                </a:solidFill>
              </a:rPr>
              <a:t>Reprocess</a:t>
            </a:r>
            <a:endParaRPr lang="de-DE" sz="1200" dirty="0">
              <a:solidFill>
                <a:schemeClr val="accent1"/>
              </a:solidFill>
            </a:endParaRPr>
          </a:p>
        </p:txBody>
      </p:sp>
      <p:sp>
        <p:nvSpPr>
          <p:cNvPr id="88" name="Textfeld 42">
            <a:extLst>
              <a:ext uri="{FF2B5EF4-FFF2-40B4-BE49-F238E27FC236}">
                <a16:creationId xmlns:a16="http://schemas.microsoft.com/office/drawing/2014/main" id="{AAC16A8B-191A-43F7-8B34-101B195D89FF}"/>
              </a:ext>
            </a:extLst>
          </p:cNvPr>
          <p:cNvSpPr txBox="1"/>
          <p:nvPr/>
        </p:nvSpPr>
        <p:spPr>
          <a:xfrm>
            <a:off x="3765688" y="2075583"/>
            <a:ext cx="13452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 2" panose="05020102010507070707" pitchFamily="18" charset="2"/>
              <a:buChar char="Ì"/>
            </a:pPr>
            <a:r>
              <a:rPr lang="de-DE" sz="1100" b="1" dirty="0">
                <a:solidFill>
                  <a:schemeClr val="accent2"/>
                </a:solidFill>
                <a:sym typeface="Wingdings 2" panose="05020102010507070707" pitchFamily="18" charset="2"/>
              </a:rPr>
              <a:t>Transfer type</a:t>
            </a:r>
          </a:p>
          <a:p>
            <a:pPr marL="171450" indent="-171450">
              <a:buFont typeface="Wingdings 2" panose="05020102010507070707" pitchFamily="18" charset="2"/>
              <a:buChar char="Ì"/>
            </a:pPr>
            <a:r>
              <a:rPr lang="de-DE" sz="1100" b="1" dirty="0">
                <a:solidFill>
                  <a:schemeClr val="accent2"/>
                </a:solidFill>
                <a:sym typeface="Wingdings 2" panose="05020102010507070707" pitchFamily="18" charset="2"/>
              </a:rPr>
              <a:t>Authentication</a:t>
            </a:r>
            <a:endParaRPr lang="de-DE" sz="1100" b="1" dirty="0">
              <a:solidFill>
                <a:schemeClr val="accent2"/>
              </a:solidFill>
            </a:endParaRPr>
          </a:p>
        </p:txBody>
      </p:sp>
      <p:sp>
        <p:nvSpPr>
          <p:cNvPr id="89" name="Textfeld 43">
            <a:extLst>
              <a:ext uri="{FF2B5EF4-FFF2-40B4-BE49-F238E27FC236}">
                <a16:creationId xmlns:a16="http://schemas.microsoft.com/office/drawing/2014/main" id="{EADA5A62-42A1-4A42-BE93-F3BD67F071F8}"/>
              </a:ext>
            </a:extLst>
          </p:cNvPr>
          <p:cNvSpPr txBox="1"/>
          <p:nvPr/>
        </p:nvSpPr>
        <p:spPr>
          <a:xfrm>
            <a:off x="3775620" y="5352951"/>
            <a:ext cx="134524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 2" panose="05020102010507070707" pitchFamily="18" charset="2"/>
              <a:buChar char="Ì"/>
            </a:pPr>
            <a:r>
              <a:rPr lang="de-DE" sz="1100" b="1" dirty="0">
                <a:solidFill>
                  <a:schemeClr val="accent2"/>
                </a:solidFill>
                <a:sym typeface="Wingdings 2" panose="05020102010507070707" pitchFamily="18" charset="2"/>
              </a:rPr>
              <a:t>Transfer type</a:t>
            </a:r>
          </a:p>
          <a:p>
            <a:pPr marL="171450" indent="-171450">
              <a:buFont typeface="Wingdings 2" panose="05020102010507070707" pitchFamily="18" charset="2"/>
              <a:buChar char="Ì"/>
            </a:pPr>
            <a:r>
              <a:rPr lang="de-DE" sz="1100" b="1" dirty="0">
                <a:solidFill>
                  <a:schemeClr val="accent2"/>
                </a:solidFill>
                <a:sym typeface="Wingdings 2" panose="05020102010507070707" pitchFamily="18" charset="2"/>
              </a:rPr>
              <a:t>Authentication</a:t>
            </a:r>
            <a:endParaRPr lang="de-DE" sz="1100" b="1" dirty="0">
              <a:solidFill>
                <a:schemeClr val="accent2"/>
              </a:solidFill>
            </a:endParaRP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3BD493B3-294E-46C7-A5BF-7A22A0C2DEDA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565866AF-C06C-47ED-AC6F-5AC37BD8649C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E243BB9E-DD4F-4DAE-B517-B59D66CF5542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Workflow</a:t>
            </a:r>
          </a:p>
        </p:txBody>
      </p:sp>
      <p:pic>
        <p:nvPicPr>
          <p:cNvPr id="46" name="Grafik 45" descr="Flugzeug mit einfarbiger Füllung">
            <a:extLst>
              <a:ext uri="{FF2B5EF4-FFF2-40B4-BE49-F238E27FC236}">
                <a16:creationId xmlns:a16="http://schemas.microsoft.com/office/drawing/2014/main" id="{C9DEB4AC-BE6A-4BAC-84EA-740E734464A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 rot="5400000">
            <a:off x="9608063" y="6669650"/>
            <a:ext cx="180000" cy="180000"/>
          </a:xfrm>
          <a:prstGeom prst="rect">
            <a:avLst/>
          </a:prstGeom>
        </p:spPr>
      </p:pic>
      <p:sp>
        <p:nvSpPr>
          <p:cNvPr id="64" name="Textfeld 63">
            <a:extLst>
              <a:ext uri="{FF2B5EF4-FFF2-40B4-BE49-F238E27FC236}">
                <a16:creationId xmlns:a16="http://schemas.microsoft.com/office/drawing/2014/main" id="{44169423-014E-456B-8A81-BB096823793C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14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286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5303953" cy="510906"/>
          </a:xfrm>
        </p:spPr>
        <p:txBody>
          <a:bodyPr/>
          <a:lstStyle/>
          <a:p>
            <a:r>
              <a:rPr lang="en-US" dirty="0"/>
              <a:t>Import your data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9CC2B883-1DBF-4AFC-BE6F-C121017AF353}"/>
              </a:ext>
            </a:extLst>
          </p:cNvPr>
          <p:cNvCxnSpPr/>
          <p:nvPr/>
        </p:nvCxnSpPr>
        <p:spPr>
          <a:xfrm>
            <a:off x="7176120" y="1196752"/>
            <a:ext cx="0" cy="4608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4899BB28-B371-4F31-9190-E3E00D57828B}"/>
              </a:ext>
            </a:extLst>
          </p:cNvPr>
          <p:cNvSpPr txBox="1"/>
          <p:nvPr/>
        </p:nvSpPr>
        <p:spPr>
          <a:xfrm>
            <a:off x="7444017" y="1622657"/>
            <a:ext cx="40727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STEPS TO IMPORT YOUR DATA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56B11E0-AEE6-43A7-B659-E442CD04520F}"/>
              </a:ext>
            </a:extLst>
          </p:cNvPr>
          <p:cNvSpPr/>
          <p:nvPr/>
        </p:nvSpPr>
        <p:spPr>
          <a:xfrm>
            <a:off x="7608168" y="3102821"/>
            <a:ext cx="3600399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b="1" dirty="0">
                <a:solidFill>
                  <a:srgbClr val="3E9EBF"/>
                </a:solidFill>
              </a:rPr>
              <a:t>Reader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5D476A3-8B2A-484F-ADDD-84EFFA556EE7}"/>
              </a:ext>
            </a:extLst>
          </p:cNvPr>
          <p:cNvSpPr/>
          <p:nvPr/>
        </p:nvSpPr>
        <p:spPr>
          <a:xfrm>
            <a:off x="7608167" y="3880504"/>
            <a:ext cx="3600395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 an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b="1" dirty="0" err="1">
                <a:solidFill>
                  <a:srgbClr val="3E9EBF"/>
                </a:solidFill>
              </a:rPr>
              <a:t>Importer</a:t>
            </a:r>
            <a:endParaRPr lang="de-DE" sz="1600" b="1" dirty="0">
              <a:solidFill>
                <a:srgbClr val="3E9EBF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94E20418-AADD-4850-9677-4398C0DC4881}"/>
              </a:ext>
            </a:extLst>
          </p:cNvPr>
          <p:cNvSpPr/>
          <p:nvPr/>
        </p:nvSpPr>
        <p:spPr>
          <a:xfrm>
            <a:off x="7608167" y="2308210"/>
            <a:ext cx="3600401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 a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b="1" dirty="0">
                <a:solidFill>
                  <a:srgbClr val="3E9EBF"/>
                </a:solidFill>
              </a:rPr>
              <a:t>Reader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26F0DA2D-8C4D-4062-8C04-5347F0895FA3}"/>
              </a:ext>
            </a:extLst>
          </p:cNvPr>
          <p:cNvCxnSpPr>
            <a:cxnSpLocks/>
          </p:cNvCxnSpPr>
          <p:nvPr/>
        </p:nvCxnSpPr>
        <p:spPr>
          <a:xfrm>
            <a:off x="9480376" y="2790937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id="{E4A31251-B543-4F11-AADA-95FCB4D82A2D}"/>
              </a:ext>
            </a:extLst>
          </p:cNvPr>
          <p:cNvCxnSpPr>
            <a:cxnSpLocks/>
          </p:cNvCxnSpPr>
          <p:nvPr/>
        </p:nvCxnSpPr>
        <p:spPr>
          <a:xfrm>
            <a:off x="9480376" y="3585223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8CC0AEB5-205A-4331-B61C-74813B453918}"/>
              </a:ext>
            </a:extLst>
          </p:cNvPr>
          <p:cNvSpPr/>
          <p:nvPr/>
        </p:nvSpPr>
        <p:spPr>
          <a:xfrm>
            <a:off x="7608167" y="4664033"/>
            <a:ext cx="3600397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b="1" dirty="0" err="1">
                <a:solidFill>
                  <a:srgbClr val="3E9EBF"/>
                </a:solidFill>
              </a:rPr>
              <a:t>Importer</a:t>
            </a:r>
            <a:endParaRPr lang="de-DE" sz="1600" b="1" dirty="0">
              <a:solidFill>
                <a:srgbClr val="3E9EBF"/>
              </a:solidFill>
            </a:endParaRP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CDF1792-8804-4FBB-90B3-36F28B431819}"/>
              </a:ext>
            </a:extLst>
          </p:cNvPr>
          <p:cNvCxnSpPr>
            <a:cxnSpLocks/>
          </p:cNvCxnSpPr>
          <p:nvPr/>
        </p:nvCxnSpPr>
        <p:spPr>
          <a:xfrm>
            <a:off x="9480376" y="4362906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hteck 21">
            <a:extLst>
              <a:ext uri="{FF2B5EF4-FFF2-40B4-BE49-F238E27FC236}">
                <a16:creationId xmlns:a16="http://schemas.microsoft.com/office/drawing/2014/main" id="{55675A88-F3B8-4840-B777-48C46DBB4945}"/>
              </a:ext>
            </a:extLst>
          </p:cNvPr>
          <p:cNvSpPr/>
          <p:nvPr/>
        </p:nvSpPr>
        <p:spPr>
          <a:xfrm>
            <a:off x="3503712" y="1484784"/>
            <a:ext cx="3240000" cy="396044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194BFB7B-9698-4AC6-915A-7E2B0920D8B4}"/>
              </a:ext>
            </a:extLst>
          </p:cNvPr>
          <p:cNvSpPr/>
          <p:nvPr/>
        </p:nvSpPr>
        <p:spPr>
          <a:xfrm>
            <a:off x="4062860" y="3088103"/>
            <a:ext cx="2484000" cy="396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 err="1">
                <a:solidFill>
                  <a:schemeClr val="accent1"/>
                </a:solidFill>
              </a:rPr>
              <a:t>Process</a:t>
            </a:r>
            <a:r>
              <a:rPr lang="de-DE" sz="1400" dirty="0">
                <a:solidFill>
                  <a:schemeClr val="accent1"/>
                </a:solidFill>
              </a:rPr>
              <a:t> Data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7F61D9D5-9F46-4124-BE1A-15D32E582322}"/>
              </a:ext>
            </a:extLst>
          </p:cNvPr>
          <p:cNvSpPr/>
          <p:nvPr/>
        </p:nvSpPr>
        <p:spPr>
          <a:xfrm>
            <a:off x="4062859" y="3819068"/>
            <a:ext cx="2484000" cy="396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accent1"/>
                </a:solidFill>
              </a:rPr>
              <a:t>Import Data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EE95E91C-1557-4484-9B65-FABB6603499B}"/>
              </a:ext>
            </a:extLst>
          </p:cNvPr>
          <p:cNvSpPr/>
          <p:nvPr/>
        </p:nvSpPr>
        <p:spPr>
          <a:xfrm>
            <a:off x="4246711" y="4570985"/>
            <a:ext cx="2304000" cy="37732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accent1"/>
                </a:solidFill>
              </a:rPr>
              <a:t>Perform QA/QC </a:t>
            </a:r>
            <a:r>
              <a:rPr lang="de-DE" sz="1400" dirty="0" err="1">
                <a:solidFill>
                  <a:schemeClr val="accent1"/>
                </a:solidFill>
              </a:rPr>
              <a:t>tests</a:t>
            </a:r>
            <a:endParaRPr lang="de-DE" sz="1400" dirty="0">
              <a:solidFill>
                <a:schemeClr val="accent1"/>
              </a:solidFill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85337091-A23B-489F-8838-6D1174FB6032}"/>
              </a:ext>
            </a:extLst>
          </p:cNvPr>
          <p:cNvSpPr/>
          <p:nvPr/>
        </p:nvSpPr>
        <p:spPr>
          <a:xfrm>
            <a:off x="4062861" y="2357269"/>
            <a:ext cx="2484000" cy="396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 err="1">
                <a:solidFill>
                  <a:schemeClr val="accent1"/>
                </a:solidFill>
              </a:rPr>
              <a:t>Interprete</a:t>
            </a:r>
            <a:r>
              <a:rPr lang="de-DE" sz="1400" dirty="0">
                <a:solidFill>
                  <a:schemeClr val="accent1"/>
                </a:solidFill>
              </a:rPr>
              <a:t> Data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DA435E35-BA6E-450D-AE30-274BCD89F2D2}"/>
              </a:ext>
            </a:extLst>
          </p:cNvPr>
          <p:cNvSpPr/>
          <p:nvPr/>
        </p:nvSpPr>
        <p:spPr>
          <a:xfrm>
            <a:off x="947608" y="1484784"/>
            <a:ext cx="1620000" cy="3960440"/>
          </a:xfrm>
          <a:prstGeom prst="rect">
            <a:avLst/>
          </a:prstGeom>
          <a:noFill/>
          <a:ln w="19050">
            <a:solidFill>
              <a:srgbClr val="3E9EB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pic>
        <p:nvPicPr>
          <p:cNvPr id="29" name="Grafik 28" descr="Computer mit einfarbiger Füllung">
            <a:extLst>
              <a:ext uri="{FF2B5EF4-FFF2-40B4-BE49-F238E27FC236}">
                <a16:creationId xmlns:a16="http://schemas.microsoft.com/office/drawing/2014/main" id="{D3F26B56-5A50-453A-BD7D-F411EC3C63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6015" y="2197801"/>
            <a:ext cx="720000" cy="720000"/>
          </a:xfrm>
          <a:prstGeom prst="rect">
            <a:avLst/>
          </a:prstGeom>
        </p:spPr>
      </p:pic>
      <p:sp>
        <p:nvSpPr>
          <p:cNvPr id="31" name="Textfeld 30">
            <a:extLst>
              <a:ext uri="{FF2B5EF4-FFF2-40B4-BE49-F238E27FC236}">
                <a16:creationId xmlns:a16="http://schemas.microsoft.com/office/drawing/2014/main" id="{CC77B8F2-3827-4B9F-9877-40C80DD54F3C}"/>
              </a:ext>
            </a:extLst>
          </p:cNvPr>
          <p:cNvSpPr txBox="1"/>
          <p:nvPr/>
        </p:nvSpPr>
        <p:spPr>
          <a:xfrm>
            <a:off x="1068472" y="2071228"/>
            <a:ext cx="899999" cy="253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00" b="1" dirty="0">
                <a:solidFill>
                  <a:schemeClr val="bg1"/>
                </a:solidFill>
              </a:rPr>
              <a:t>External A</a:t>
            </a:r>
          </a:p>
        </p:txBody>
      </p:sp>
      <p:pic>
        <p:nvPicPr>
          <p:cNvPr id="33" name="Grafik 32" descr="Computer mit einfarbiger Füllung">
            <a:extLst>
              <a:ext uri="{FF2B5EF4-FFF2-40B4-BE49-F238E27FC236}">
                <a16:creationId xmlns:a16="http://schemas.microsoft.com/office/drawing/2014/main" id="{52507024-F447-492F-977A-E1B77FC5F3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6015" y="3850985"/>
            <a:ext cx="720000" cy="720000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12BEAF1E-A9ED-47AB-A306-E5393A43D82E}"/>
              </a:ext>
            </a:extLst>
          </p:cNvPr>
          <p:cNvSpPr txBox="1"/>
          <p:nvPr/>
        </p:nvSpPr>
        <p:spPr>
          <a:xfrm>
            <a:off x="1077998" y="3724412"/>
            <a:ext cx="877441" cy="253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00" b="1" dirty="0">
                <a:solidFill>
                  <a:schemeClr val="bg1"/>
                </a:solidFill>
              </a:rPr>
              <a:t>External C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C70B91F9-D089-451F-A234-177150839A7D}"/>
              </a:ext>
            </a:extLst>
          </p:cNvPr>
          <p:cNvSpPr txBox="1"/>
          <p:nvPr/>
        </p:nvSpPr>
        <p:spPr>
          <a:xfrm>
            <a:off x="947608" y="1550705"/>
            <a:ext cx="1620000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b="1" dirty="0">
                <a:solidFill>
                  <a:srgbClr val="3E9EBF"/>
                </a:solidFill>
              </a:rPr>
              <a:t>Sources</a:t>
            </a:r>
          </a:p>
        </p:txBody>
      </p: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3DC3F4F0-CBCA-45AB-9797-EE0389D685EB}"/>
              </a:ext>
            </a:extLst>
          </p:cNvPr>
          <p:cNvCxnSpPr>
            <a:cxnSpLocks/>
          </p:cNvCxnSpPr>
          <p:nvPr/>
        </p:nvCxnSpPr>
        <p:spPr>
          <a:xfrm>
            <a:off x="1913757" y="2557801"/>
            <a:ext cx="828000" cy="2103"/>
          </a:xfrm>
          <a:prstGeom prst="straightConnector1">
            <a:avLst/>
          </a:prstGeom>
          <a:ln w="127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6AB7DA04-AC0B-416E-8630-DA22CF05D7DA}"/>
              </a:ext>
            </a:extLst>
          </p:cNvPr>
          <p:cNvCxnSpPr>
            <a:cxnSpLocks/>
          </p:cNvCxnSpPr>
          <p:nvPr/>
        </p:nvCxnSpPr>
        <p:spPr>
          <a:xfrm flipV="1">
            <a:off x="1913757" y="3362468"/>
            <a:ext cx="828000" cy="0"/>
          </a:xfrm>
          <a:prstGeom prst="straightConnector1">
            <a:avLst/>
          </a:prstGeom>
          <a:ln w="127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E9DDB149-9A57-479F-9FCA-98753A6EA935}"/>
              </a:ext>
            </a:extLst>
          </p:cNvPr>
          <p:cNvCxnSpPr>
            <a:cxnSpLocks/>
          </p:cNvCxnSpPr>
          <p:nvPr/>
        </p:nvCxnSpPr>
        <p:spPr>
          <a:xfrm>
            <a:off x="1913756" y="4210985"/>
            <a:ext cx="828000" cy="0"/>
          </a:xfrm>
          <a:prstGeom prst="straightConnector1">
            <a:avLst/>
          </a:prstGeom>
          <a:ln w="127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623797DC-B376-4581-8A72-68A8E9158390}"/>
              </a:ext>
            </a:extLst>
          </p:cNvPr>
          <p:cNvCxnSpPr>
            <a:cxnSpLocks/>
          </p:cNvCxnSpPr>
          <p:nvPr/>
        </p:nvCxnSpPr>
        <p:spPr>
          <a:xfrm>
            <a:off x="1909024" y="5050035"/>
            <a:ext cx="828000" cy="0"/>
          </a:xfrm>
          <a:prstGeom prst="straightConnector1">
            <a:avLst/>
          </a:prstGeom>
          <a:ln w="12700">
            <a:solidFill>
              <a:schemeClr val="accent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>
            <a:extLst>
              <a:ext uri="{FF2B5EF4-FFF2-40B4-BE49-F238E27FC236}">
                <a16:creationId xmlns:a16="http://schemas.microsoft.com/office/drawing/2014/main" id="{D827221D-832E-4F0E-B426-398BA75AB931}"/>
              </a:ext>
            </a:extLst>
          </p:cNvPr>
          <p:cNvSpPr txBox="1"/>
          <p:nvPr/>
        </p:nvSpPr>
        <p:spPr>
          <a:xfrm>
            <a:off x="3512019" y="1550705"/>
            <a:ext cx="3239999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b="1" dirty="0">
                <a:solidFill>
                  <a:schemeClr val="bg1"/>
                </a:solidFill>
              </a:rPr>
              <a:t>Import </a:t>
            </a:r>
            <a:r>
              <a:rPr lang="de-DE" b="1" dirty="0" err="1">
                <a:solidFill>
                  <a:schemeClr val="bg1"/>
                </a:solidFill>
              </a:rPr>
              <a:t>Process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CF9A1156-3038-463C-8E9E-7DDD5EB6053F}"/>
              </a:ext>
            </a:extLst>
          </p:cNvPr>
          <p:cNvSpPr/>
          <p:nvPr/>
        </p:nvSpPr>
        <p:spPr>
          <a:xfrm>
            <a:off x="3811234" y="2307904"/>
            <a:ext cx="504056" cy="504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58" name="Ellipse 57">
            <a:extLst>
              <a:ext uri="{FF2B5EF4-FFF2-40B4-BE49-F238E27FC236}">
                <a16:creationId xmlns:a16="http://schemas.microsoft.com/office/drawing/2014/main" id="{2EF12CD0-FE14-4F51-9250-67876B0A4B09}"/>
              </a:ext>
            </a:extLst>
          </p:cNvPr>
          <p:cNvSpPr/>
          <p:nvPr/>
        </p:nvSpPr>
        <p:spPr>
          <a:xfrm>
            <a:off x="3812035" y="3040111"/>
            <a:ext cx="504056" cy="504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2A330C1F-EEEB-4921-84F0-329ED6B83743}"/>
              </a:ext>
            </a:extLst>
          </p:cNvPr>
          <p:cNvSpPr/>
          <p:nvPr/>
        </p:nvSpPr>
        <p:spPr>
          <a:xfrm>
            <a:off x="3813779" y="3772318"/>
            <a:ext cx="504056" cy="504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60" name="Ellipse 59">
            <a:extLst>
              <a:ext uri="{FF2B5EF4-FFF2-40B4-BE49-F238E27FC236}">
                <a16:creationId xmlns:a16="http://schemas.microsoft.com/office/drawing/2014/main" id="{D36BD810-BE04-417B-B457-BB4B76220998}"/>
              </a:ext>
            </a:extLst>
          </p:cNvPr>
          <p:cNvSpPr/>
          <p:nvPr/>
        </p:nvSpPr>
        <p:spPr>
          <a:xfrm>
            <a:off x="3813779" y="4500787"/>
            <a:ext cx="504056" cy="504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cxnSp>
        <p:nvCxnSpPr>
          <p:cNvPr id="61" name="Gerade Verbindung mit Pfeil 60">
            <a:extLst>
              <a:ext uri="{FF2B5EF4-FFF2-40B4-BE49-F238E27FC236}">
                <a16:creationId xmlns:a16="http://schemas.microsoft.com/office/drawing/2014/main" id="{12D98EE4-F1C2-4F8D-86F3-53E466DCB102}"/>
              </a:ext>
            </a:extLst>
          </p:cNvPr>
          <p:cNvCxnSpPr>
            <a:stCxn id="55" idx="4"/>
            <a:endCxn id="58" idx="0"/>
          </p:cNvCxnSpPr>
          <p:nvPr/>
        </p:nvCxnSpPr>
        <p:spPr>
          <a:xfrm>
            <a:off x="4063262" y="2811904"/>
            <a:ext cx="801" cy="22820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3DA2A8A4-FF3E-4DC4-A629-DC9D5F486FA0}"/>
              </a:ext>
            </a:extLst>
          </p:cNvPr>
          <p:cNvCxnSpPr>
            <a:cxnSpLocks/>
          </p:cNvCxnSpPr>
          <p:nvPr/>
        </p:nvCxnSpPr>
        <p:spPr>
          <a:xfrm>
            <a:off x="4062861" y="3553213"/>
            <a:ext cx="801" cy="22820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7FFCF4EA-49C2-49DD-8166-59229B9B0F3B}"/>
              </a:ext>
            </a:extLst>
          </p:cNvPr>
          <p:cNvCxnSpPr>
            <a:cxnSpLocks/>
          </p:cNvCxnSpPr>
          <p:nvPr/>
        </p:nvCxnSpPr>
        <p:spPr>
          <a:xfrm>
            <a:off x="4070449" y="4280712"/>
            <a:ext cx="801" cy="22820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Grafik 63" descr="Datenbank mit einfarbiger Füllung">
            <a:extLst>
              <a:ext uri="{FF2B5EF4-FFF2-40B4-BE49-F238E27FC236}">
                <a16:creationId xmlns:a16="http://schemas.microsoft.com/office/drawing/2014/main" id="{A49A800D-F7F8-4D00-BAAC-12DA9E1E35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3858632" y="3807002"/>
            <a:ext cx="432000" cy="432000"/>
          </a:xfrm>
          <a:prstGeom prst="rect">
            <a:avLst/>
          </a:prstGeom>
        </p:spPr>
      </p:pic>
      <p:pic>
        <p:nvPicPr>
          <p:cNvPr id="65" name="Grafik 64" descr="Prüfliste mit einfarbiger Füllung">
            <a:extLst>
              <a:ext uri="{FF2B5EF4-FFF2-40B4-BE49-F238E27FC236}">
                <a16:creationId xmlns:a16="http://schemas.microsoft.com/office/drawing/2014/main" id="{DA7619EB-D40B-4017-BD68-C7AA52BBC8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872026" y="4556075"/>
            <a:ext cx="396000" cy="396000"/>
          </a:xfrm>
          <a:prstGeom prst="rect">
            <a:avLst/>
          </a:prstGeom>
        </p:spPr>
      </p:pic>
      <p:pic>
        <p:nvPicPr>
          <p:cNvPr id="66" name="Grafik 65" descr="Binär mit einfarbiger Füllung">
            <a:extLst>
              <a:ext uri="{FF2B5EF4-FFF2-40B4-BE49-F238E27FC236}">
                <a16:creationId xmlns:a16="http://schemas.microsoft.com/office/drawing/2014/main" id="{EA0E32DA-B9A6-4A47-A864-1600772BC7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3882802" y="2383781"/>
            <a:ext cx="371441" cy="371441"/>
          </a:xfrm>
          <a:prstGeom prst="rect">
            <a:avLst/>
          </a:prstGeom>
        </p:spPr>
      </p:pic>
      <p:pic>
        <p:nvPicPr>
          <p:cNvPr id="67" name="Grafik 66" descr="Pfeil Kreis mit einfarbiger Füllung">
            <a:extLst>
              <a:ext uri="{FF2B5EF4-FFF2-40B4-BE49-F238E27FC236}">
                <a16:creationId xmlns:a16="http://schemas.microsoft.com/office/drawing/2014/main" id="{75C666CC-81CD-440E-8231-A45260C81E3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3866639" y="3107153"/>
            <a:ext cx="396000" cy="396000"/>
          </a:xfrm>
          <a:prstGeom prst="rect">
            <a:avLst/>
          </a:prstGeom>
        </p:spPr>
      </p:pic>
      <p:sp>
        <p:nvSpPr>
          <p:cNvPr id="69" name="Textfeld 68">
            <a:extLst>
              <a:ext uri="{FF2B5EF4-FFF2-40B4-BE49-F238E27FC236}">
                <a16:creationId xmlns:a16="http://schemas.microsoft.com/office/drawing/2014/main" id="{2CD1443E-EB93-437D-9B3C-76DF131BA351}"/>
              </a:ext>
            </a:extLst>
          </p:cNvPr>
          <p:cNvSpPr txBox="1"/>
          <p:nvPr/>
        </p:nvSpPr>
        <p:spPr>
          <a:xfrm>
            <a:off x="1810327" y="2293937"/>
            <a:ext cx="724878" cy="245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050" b="1" dirty="0">
                <a:solidFill>
                  <a:srgbClr val="002060"/>
                </a:solidFill>
              </a:rPr>
              <a:t>Transfer</a:t>
            </a:r>
          </a:p>
        </p:txBody>
      </p:sp>
      <p:sp>
        <p:nvSpPr>
          <p:cNvPr id="70" name="Textfeld 69">
            <a:extLst>
              <a:ext uri="{FF2B5EF4-FFF2-40B4-BE49-F238E27FC236}">
                <a16:creationId xmlns:a16="http://schemas.microsoft.com/office/drawing/2014/main" id="{DF80083A-F62B-4301-B02D-236E73A482AC}"/>
              </a:ext>
            </a:extLst>
          </p:cNvPr>
          <p:cNvSpPr txBox="1"/>
          <p:nvPr/>
        </p:nvSpPr>
        <p:spPr>
          <a:xfrm>
            <a:off x="1791381" y="3103090"/>
            <a:ext cx="724878" cy="245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050" b="1" dirty="0">
                <a:solidFill>
                  <a:srgbClr val="002060"/>
                </a:solidFill>
              </a:rPr>
              <a:t>Transfer</a:t>
            </a:r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AA009C12-7F0B-4358-9B91-2022ACE3D5B8}"/>
              </a:ext>
            </a:extLst>
          </p:cNvPr>
          <p:cNvSpPr txBox="1"/>
          <p:nvPr/>
        </p:nvSpPr>
        <p:spPr>
          <a:xfrm>
            <a:off x="1810327" y="3957162"/>
            <a:ext cx="724878" cy="245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050" b="1" dirty="0">
                <a:solidFill>
                  <a:srgbClr val="002060"/>
                </a:solidFill>
              </a:rPr>
              <a:t>Transfer</a:t>
            </a:r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6C06CF33-1D4B-4207-9357-7F8D6841F43F}"/>
              </a:ext>
            </a:extLst>
          </p:cNvPr>
          <p:cNvSpPr txBox="1"/>
          <p:nvPr/>
        </p:nvSpPr>
        <p:spPr>
          <a:xfrm>
            <a:off x="1810327" y="4804198"/>
            <a:ext cx="724878" cy="245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050" b="1" dirty="0">
                <a:solidFill>
                  <a:srgbClr val="002060"/>
                </a:solidFill>
              </a:rPr>
              <a:t>Transfer</a:t>
            </a:r>
          </a:p>
        </p:txBody>
      </p:sp>
      <p:cxnSp>
        <p:nvCxnSpPr>
          <p:cNvPr id="74" name="Gerader Verbinder 73">
            <a:extLst>
              <a:ext uri="{FF2B5EF4-FFF2-40B4-BE49-F238E27FC236}">
                <a16:creationId xmlns:a16="http://schemas.microsoft.com/office/drawing/2014/main" id="{0249A783-151E-4068-BDA9-55F6E12366D0}"/>
              </a:ext>
            </a:extLst>
          </p:cNvPr>
          <p:cNvCxnSpPr/>
          <p:nvPr/>
        </p:nvCxnSpPr>
        <p:spPr>
          <a:xfrm>
            <a:off x="2746014" y="2554060"/>
            <a:ext cx="0" cy="2502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Verbinder: gewinkelt 75">
            <a:extLst>
              <a:ext uri="{FF2B5EF4-FFF2-40B4-BE49-F238E27FC236}">
                <a16:creationId xmlns:a16="http://schemas.microsoft.com/office/drawing/2014/main" id="{C3C557F8-6385-4A52-8C97-A9FE6D6FF109}"/>
              </a:ext>
            </a:extLst>
          </p:cNvPr>
          <p:cNvCxnSpPr>
            <a:cxnSpLocks/>
            <a:endCxn id="22" idx="1"/>
          </p:cNvCxnSpPr>
          <p:nvPr/>
        </p:nvCxnSpPr>
        <p:spPr>
          <a:xfrm flipV="1">
            <a:off x="2746014" y="3465004"/>
            <a:ext cx="757698" cy="374505"/>
          </a:xfrm>
          <a:prstGeom prst="bentConnector3">
            <a:avLst>
              <a:gd name="adj1" fmla="val 50000"/>
            </a:avLst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feld 80">
            <a:extLst>
              <a:ext uri="{FF2B5EF4-FFF2-40B4-BE49-F238E27FC236}">
                <a16:creationId xmlns:a16="http://schemas.microsoft.com/office/drawing/2014/main" id="{293DB742-2A79-4C34-BE0A-90A89C0011A0}"/>
              </a:ext>
            </a:extLst>
          </p:cNvPr>
          <p:cNvSpPr txBox="1"/>
          <p:nvPr/>
        </p:nvSpPr>
        <p:spPr>
          <a:xfrm>
            <a:off x="5840052" y="3974544"/>
            <a:ext cx="790601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000" b="1" dirty="0">
                <a:solidFill>
                  <a:srgbClr val="3E9EBF"/>
                </a:solidFill>
              </a:rPr>
              <a:t>(</a:t>
            </a:r>
            <a:r>
              <a:rPr lang="de-DE" sz="1000" b="1" dirty="0" err="1">
                <a:solidFill>
                  <a:srgbClr val="3E9EBF"/>
                </a:solidFill>
              </a:rPr>
              <a:t>Importer</a:t>
            </a:r>
            <a:r>
              <a:rPr lang="de-DE" sz="1000" b="1" dirty="0">
                <a:solidFill>
                  <a:srgbClr val="3E9EBF"/>
                </a:solidFill>
              </a:rPr>
              <a:t>)</a:t>
            </a:r>
          </a:p>
        </p:txBody>
      </p:sp>
      <p:sp>
        <p:nvSpPr>
          <p:cNvPr id="82" name="Textfeld 81">
            <a:extLst>
              <a:ext uri="{FF2B5EF4-FFF2-40B4-BE49-F238E27FC236}">
                <a16:creationId xmlns:a16="http://schemas.microsoft.com/office/drawing/2014/main" id="{2F85FCC0-503F-4832-8702-662E1B50EB6F}"/>
              </a:ext>
            </a:extLst>
          </p:cNvPr>
          <p:cNvSpPr txBox="1"/>
          <p:nvPr/>
        </p:nvSpPr>
        <p:spPr>
          <a:xfrm>
            <a:off x="5840052" y="3239188"/>
            <a:ext cx="790601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000" b="1" dirty="0">
                <a:solidFill>
                  <a:srgbClr val="3E9EBF"/>
                </a:solidFill>
              </a:rPr>
              <a:t>(</a:t>
            </a:r>
            <a:r>
              <a:rPr lang="de-DE" sz="1000" b="1" dirty="0" err="1">
                <a:solidFill>
                  <a:srgbClr val="3E9EBF"/>
                </a:solidFill>
              </a:rPr>
              <a:t>Importer</a:t>
            </a:r>
            <a:r>
              <a:rPr lang="de-DE" sz="1000" b="1" dirty="0">
                <a:solidFill>
                  <a:srgbClr val="3E9EBF"/>
                </a:solidFill>
              </a:rPr>
              <a:t>)</a:t>
            </a:r>
          </a:p>
        </p:txBody>
      </p:sp>
      <p:sp>
        <p:nvSpPr>
          <p:cNvPr id="83" name="Textfeld 82">
            <a:extLst>
              <a:ext uri="{FF2B5EF4-FFF2-40B4-BE49-F238E27FC236}">
                <a16:creationId xmlns:a16="http://schemas.microsoft.com/office/drawing/2014/main" id="{22A34389-4E9D-43A3-9140-296BF788DA97}"/>
              </a:ext>
            </a:extLst>
          </p:cNvPr>
          <p:cNvSpPr txBox="1"/>
          <p:nvPr/>
        </p:nvSpPr>
        <p:spPr>
          <a:xfrm>
            <a:off x="5924592" y="2531079"/>
            <a:ext cx="704039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000" b="1" dirty="0">
                <a:solidFill>
                  <a:srgbClr val="3E9EBF"/>
                </a:solidFill>
              </a:rPr>
              <a:t>(Reader)</a:t>
            </a:r>
          </a:p>
        </p:txBody>
      </p:sp>
      <p:pic>
        <p:nvPicPr>
          <p:cNvPr id="88" name="Grafik 87" descr="Computer mit einfarbiger Füllung">
            <a:extLst>
              <a:ext uri="{FF2B5EF4-FFF2-40B4-BE49-F238E27FC236}">
                <a16:creationId xmlns:a16="http://schemas.microsoft.com/office/drawing/2014/main" id="{C35D9431-0A42-4C9B-AEF1-BE2432C6F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7448" y="4699560"/>
            <a:ext cx="720000" cy="720000"/>
          </a:xfrm>
          <a:prstGeom prst="rect">
            <a:avLst/>
          </a:prstGeom>
        </p:spPr>
      </p:pic>
      <p:sp>
        <p:nvSpPr>
          <p:cNvPr id="89" name="Textfeld 88">
            <a:extLst>
              <a:ext uri="{FF2B5EF4-FFF2-40B4-BE49-F238E27FC236}">
                <a16:creationId xmlns:a16="http://schemas.microsoft.com/office/drawing/2014/main" id="{515C88C4-883D-4363-8A60-6E8484ABE1A6}"/>
              </a:ext>
            </a:extLst>
          </p:cNvPr>
          <p:cNvSpPr txBox="1"/>
          <p:nvPr/>
        </p:nvSpPr>
        <p:spPr>
          <a:xfrm>
            <a:off x="1069906" y="4572987"/>
            <a:ext cx="898565" cy="253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00" b="1" dirty="0">
                <a:solidFill>
                  <a:schemeClr val="bg1"/>
                </a:solidFill>
              </a:rPr>
              <a:t>External D</a:t>
            </a:r>
          </a:p>
        </p:txBody>
      </p:sp>
      <p:pic>
        <p:nvPicPr>
          <p:cNvPr id="90" name="Grafik 89" descr="Computer mit einfarbiger Füllung">
            <a:extLst>
              <a:ext uri="{FF2B5EF4-FFF2-40B4-BE49-F238E27FC236}">
                <a16:creationId xmlns:a16="http://schemas.microsoft.com/office/drawing/2014/main" id="{922CC1D0-91B2-4275-92AD-418DA1F368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127528" y="3003411"/>
            <a:ext cx="720000" cy="720000"/>
          </a:xfrm>
          <a:prstGeom prst="rect">
            <a:avLst/>
          </a:prstGeom>
        </p:spPr>
      </p:pic>
      <p:sp>
        <p:nvSpPr>
          <p:cNvPr id="91" name="Textfeld 90">
            <a:extLst>
              <a:ext uri="{FF2B5EF4-FFF2-40B4-BE49-F238E27FC236}">
                <a16:creationId xmlns:a16="http://schemas.microsoft.com/office/drawing/2014/main" id="{C1AAD658-F210-4653-9DF8-7A221B52ECC8}"/>
              </a:ext>
            </a:extLst>
          </p:cNvPr>
          <p:cNvSpPr txBox="1"/>
          <p:nvPr/>
        </p:nvSpPr>
        <p:spPr>
          <a:xfrm>
            <a:off x="1055440" y="2876838"/>
            <a:ext cx="899999" cy="253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00" b="1" dirty="0">
                <a:solidFill>
                  <a:schemeClr val="bg1"/>
                </a:solidFill>
              </a:rPr>
              <a:t>External B</a:t>
            </a: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265AFCFB-05D0-4CA9-BFF3-B3BC365914EE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013DB961-A988-431F-BB6D-BA2D8863BD1C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C6F001A2-A3EF-4007-9B42-ED4DCCD8BAD8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Workflow</a:t>
            </a:r>
          </a:p>
        </p:txBody>
      </p:sp>
      <p:pic>
        <p:nvPicPr>
          <p:cNvPr id="73" name="Grafik 72" descr="Flugzeug mit einfarbiger Füllung">
            <a:extLst>
              <a:ext uri="{FF2B5EF4-FFF2-40B4-BE49-F238E27FC236}">
                <a16:creationId xmlns:a16="http://schemas.microsoft.com/office/drawing/2014/main" id="{B62F04B2-7DC0-47E1-9FF5-F720401E2DB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5400000">
            <a:off x="9608063" y="6669650"/>
            <a:ext cx="180000" cy="180000"/>
          </a:xfrm>
          <a:prstGeom prst="rect">
            <a:avLst/>
          </a:prstGeom>
        </p:spPr>
      </p:pic>
      <p:sp>
        <p:nvSpPr>
          <p:cNvPr id="75" name="Textfeld 74">
            <a:extLst>
              <a:ext uri="{FF2B5EF4-FFF2-40B4-BE49-F238E27FC236}">
                <a16:creationId xmlns:a16="http://schemas.microsoft.com/office/drawing/2014/main" id="{0BE1B9D4-1364-41A5-BA2A-AC3384A4B06F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15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9129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feld 53">
            <a:extLst>
              <a:ext uri="{FF2B5EF4-FFF2-40B4-BE49-F238E27FC236}">
                <a16:creationId xmlns:a16="http://schemas.microsoft.com/office/drawing/2014/main" id="{3163C547-477A-4214-9768-AB3913EC6EEA}"/>
              </a:ext>
            </a:extLst>
          </p:cNvPr>
          <p:cNvSpPr txBox="1"/>
          <p:nvPr/>
        </p:nvSpPr>
        <p:spPr>
          <a:xfrm>
            <a:off x="1116867" y="993196"/>
            <a:ext cx="3866764" cy="11449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endParaRPr lang="de-DE" sz="1600" b="1" dirty="0">
              <a:solidFill>
                <a:schemeClr val="accent2"/>
              </a:solidFill>
            </a:endParaRPr>
          </a:p>
          <a:p>
            <a:pPr marL="285750" indent="-28575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Developed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used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by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community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probablistic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approaches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Adaptable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different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environments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Provides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advanced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QA/QC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tests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8040257" cy="510906"/>
          </a:xfrm>
        </p:spPr>
        <p:txBody>
          <a:bodyPr/>
          <a:lstStyle/>
          <a:p>
            <a:r>
              <a:rPr lang="en-US" dirty="0"/>
              <a:t>QA/QC Framework – Autom8qc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5E4944C7-3A4A-4C18-869A-3EAF490B5B71}"/>
              </a:ext>
            </a:extLst>
          </p:cNvPr>
          <p:cNvSpPr txBox="1"/>
          <p:nvPr/>
        </p:nvSpPr>
        <p:spPr>
          <a:xfrm>
            <a:off x="6384033" y="914538"/>
            <a:ext cx="3044423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OPEN SOURCE PROJECT</a:t>
            </a:r>
          </a:p>
        </p:txBody>
      </p:sp>
      <p:pic>
        <p:nvPicPr>
          <p:cNvPr id="50" name="Grafik 49">
            <a:extLst>
              <a:ext uri="{FF2B5EF4-FFF2-40B4-BE49-F238E27FC236}">
                <a16:creationId xmlns:a16="http://schemas.microsoft.com/office/drawing/2014/main" id="{4469C512-E216-4F87-94B2-7C6894326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84032" y="1264871"/>
            <a:ext cx="4883727" cy="4248205"/>
          </a:xfrm>
          <a:prstGeom prst="rect">
            <a:avLst/>
          </a:prstGeom>
        </p:spPr>
      </p:pic>
      <p:sp>
        <p:nvSpPr>
          <p:cNvPr id="51" name="Textfeld 50">
            <a:extLst>
              <a:ext uri="{FF2B5EF4-FFF2-40B4-BE49-F238E27FC236}">
                <a16:creationId xmlns:a16="http://schemas.microsoft.com/office/drawing/2014/main" id="{DE2E8B3F-10EC-4B56-A701-7EBEF7D7865C}"/>
              </a:ext>
            </a:extLst>
          </p:cNvPr>
          <p:cNvSpPr txBox="1"/>
          <p:nvPr/>
        </p:nvSpPr>
        <p:spPr>
          <a:xfrm>
            <a:off x="7037570" y="5517232"/>
            <a:ext cx="33733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206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https://jugit.fz-juelich.de/m.kennert/autom8qc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FFE17542-001D-460A-A2F6-B0B8C888A095}"/>
              </a:ext>
            </a:extLst>
          </p:cNvPr>
          <p:cNvSpPr txBox="1"/>
          <p:nvPr/>
        </p:nvSpPr>
        <p:spPr>
          <a:xfrm>
            <a:off x="1071313" y="908720"/>
            <a:ext cx="1424429" cy="3554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</a:p>
        </p:txBody>
      </p:sp>
      <p:pic>
        <p:nvPicPr>
          <p:cNvPr id="55" name="Grafik 54">
            <a:extLst>
              <a:ext uri="{FF2B5EF4-FFF2-40B4-BE49-F238E27FC236}">
                <a16:creationId xmlns:a16="http://schemas.microsoft.com/office/drawing/2014/main" id="{18BFFD8A-3FD1-438D-8C0B-E69A029030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9355" y="2648178"/>
            <a:ext cx="4052549" cy="2865178"/>
          </a:xfrm>
          <a:prstGeom prst="rect">
            <a:avLst/>
          </a:prstGeom>
        </p:spPr>
      </p:pic>
      <p:sp>
        <p:nvSpPr>
          <p:cNvPr id="56" name="Textfeld 55">
            <a:extLst>
              <a:ext uri="{FF2B5EF4-FFF2-40B4-BE49-F238E27FC236}">
                <a16:creationId xmlns:a16="http://schemas.microsoft.com/office/drawing/2014/main" id="{A9D4717F-FE1D-4456-8FDA-DA6DC4C2F0CD}"/>
              </a:ext>
            </a:extLst>
          </p:cNvPr>
          <p:cNvSpPr txBox="1"/>
          <p:nvPr/>
        </p:nvSpPr>
        <p:spPr>
          <a:xfrm>
            <a:off x="1071313" y="2300206"/>
            <a:ext cx="1442000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TUTORIAL</a:t>
            </a:r>
            <a:endParaRPr lang="de-DE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DAC6ABFF-5D2A-4735-A17B-D1590224C4AE}"/>
              </a:ext>
            </a:extLst>
          </p:cNvPr>
          <p:cNvSpPr txBox="1"/>
          <p:nvPr/>
        </p:nvSpPr>
        <p:spPr>
          <a:xfrm>
            <a:off x="1305068" y="5513356"/>
            <a:ext cx="35667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rgbClr val="002060"/>
                </a:solidFill>
              </a:rPr>
              <a:t>https://autom8qc.readthedocs.io/en/latest</a:t>
            </a:r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7A4026B6-2989-49CC-80E7-D8F9C7990297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FE4D192E-44C9-4C32-8678-E6A34EA5497D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0418C6FC-C774-4998-B670-00E1B30E76DE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Workflow</a:t>
            </a:r>
          </a:p>
        </p:txBody>
      </p:sp>
      <p:pic>
        <p:nvPicPr>
          <p:cNvPr id="62" name="Grafik 61" descr="Flugzeug mit einfarbiger Füllung">
            <a:extLst>
              <a:ext uri="{FF2B5EF4-FFF2-40B4-BE49-F238E27FC236}">
                <a16:creationId xmlns:a16="http://schemas.microsoft.com/office/drawing/2014/main" id="{DCA19612-4559-429E-B052-497CC4FDB7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9608063" y="6669650"/>
            <a:ext cx="180000" cy="180000"/>
          </a:xfrm>
          <a:prstGeom prst="rect">
            <a:avLst/>
          </a:prstGeom>
        </p:spPr>
      </p:pic>
      <p:sp>
        <p:nvSpPr>
          <p:cNvPr id="63" name="Textfeld 62">
            <a:extLst>
              <a:ext uri="{FF2B5EF4-FFF2-40B4-BE49-F238E27FC236}">
                <a16:creationId xmlns:a16="http://schemas.microsoft.com/office/drawing/2014/main" id="{3863FDA6-3E4F-4FEF-944E-C02B2E069F14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16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549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fik 32">
            <a:extLst>
              <a:ext uri="{FF2B5EF4-FFF2-40B4-BE49-F238E27FC236}">
                <a16:creationId xmlns:a16="http://schemas.microsoft.com/office/drawing/2014/main" id="{A47B52E9-7DEF-4A79-ABCC-F1DC875F5F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9514" y="1928334"/>
            <a:ext cx="4960288" cy="3490380"/>
          </a:xfrm>
          <a:prstGeom prst="rect">
            <a:avLst/>
          </a:prstGeom>
        </p:spPr>
      </p:pic>
      <p:sp>
        <p:nvSpPr>
          <p:cNvPr id="75" name="Rechteck: abgerundete Ecken 74">
            <a:extLst>
              <a:ext uri="{FF2B5EF4-FFF2-40B4-BE49-F238E27FC236}">
                <a16:creationId xmlns:a16="http://schemas.microsoft.com/office/drawing/2014/main" id="{F5EEF584-5C0D-48E6-AA30-F963224BD0C5}"/>
              </a:ext>
            </a:extLst>
          </p:cNvPr>
          <p:cNvSpPr/>
          <p:nvPr/>
        </p:nvSpPr>
        <p:spPr>
          <a:xfrm>
            <a:off x="1018080" y="3075923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</a:t>
            </a:r>
            <a:r>
              <a:rPr lang="de-DE" sz="1400" b="1" dirty="0" err="1">
                <a:solidFill>
                  <a:schemeClr val="bg1"/>
                </a:solidFill>
              </a:rPr>
              <a:t>Outlier</a:t>
            </a:r>
            <a:r>
              <a:rPr lang="de-DE" sz="1400" b="1" dirty="0">
                <a:solidFill>
                  <a:schemeClr val="bg1"/>
                </a:solidFill>
              </a:rPr>
              <a:t> Test</a:t>
            </a:r>
          </a:p>
        </p:txBody>
      </p:sp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E916B683-6FD9-4C95-8A5F-5A10053087C1}"/>
              </a:ext>
            </a:extLst>
          </p:cNvPr>
          <p:cNvSpPr/>
          <p:nvPr/>
        </p:nvSpPr>
        <p:spPr>
          <a:xfrm>
            <a:off x="1018303" y="4355824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Rule</a:t>
            </a:r>
          </a:p>
        </p:txBody>
      </p:sp>
      <p:sp>
        <p:nvSpPr>
          <p:cNvPr id="78" name="Rechteck: abgerundete Ecken 77">
            <a:extLst>
              <a:ext uri="{FF2B5EF4-FFF2-40B4-BE49-F238E27FC236}">
                <a16:creationId xmlns:a16="http://schemas.microsoft.com/office/drawing/2014/main" id="{8C5208AE-7BFA-4A7E-B403-EF00DD9EBDDB}"/>
              </a:ext>
            </a:extLst>
          </p:cNvPr>
          <p:cNvSpPr/>
          <p:nvPr/>
        </p:nvSpPr>
        <p:spPr>
          <a:xfrm>
            <a:off x="1018303" y="5011821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Map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probabilities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to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validities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34A32AAB-7BB4-46AD-8254-B971D76184B7}"/>
              </a:ext>
            </a:extLst>
          </p:cNvPr>
          <p:cNvSpPr/>
          <p:nvPr/>
        </p:nvSpPr>
        <p:spPr>
          <a:xfrm>
            <a:off x="1018303" y="2443808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Global Minimum Test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8040257" cy="510906"/>
          </a:xfrm>
        </p:spPr>
        <p:txBody>
          <a:bodyPr/>
          <a:lstStyle/>
          <a:p>
            <a:r>
              <a:rPr lang="en-US" dirty="0"/>
              <a:t>QA/QC Framework – basic example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E9C1746A-FB48-4D95-886B-908D2C1987ED}"/>
              </a:ext>
            </a:extLst>
          </p:cNvPr>
          <p:cNvCxnSpPr>
            <a:cxnSpLocks/>
          </p:cNvCxnSpPr>
          <p:nvPr/>
        </p:nvCxnSpPr>
        <p:spPr>
          <a:xfrm>
            <a:off x="6056076" y="1192560"/>
            <a:ext cx="0" cy="4860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C7605445-81D7-4A2D-A792-6C6A0D771637}"/>
              </a:ext>
            </a:extLst>
          </p:cNvPr>
          <p:cNvSpPr/>
          <p:nvPr/>
        </p:nvSpPr>
        <p:spPr>
          <a:xfrm>
            <a:off x="1021719" y="1805937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Time Range Test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599658C0-06A1-4E67-8B31-6CDD2830BCC7}"/>
              </a:ext>
            </a:extLst>
          </p:cNvPr>
          <p:cNvSpPr/>
          <p:nvPr/>
        </p:nvSpPr>
        <p:spPr>
          <a:xfrm>
            <a:off x="1020163" y="3708189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Merge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results</a:t>
            </a:r>
            <a:endParaRPr lang="de-DE" sz="1400" b="1" dirty="0">
              <a:solidFill>
                <a:schemeClr val="bg1"/>
              </a:solidFill>
            </a:endParaRP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2245CDC4-8F01-4D6A-9B57-8C7579276733}"/>
              </a:ext>
            </a:extLst>
          </p:cNvPr>
          <p:cNvCxnSpPr/>
          <p:nvPr/>
        </p:nvCxnSpPr>
        <p:spPr>
          <a:xfrm flipH="1">
            <a:off x="9114219" y="3212976"/>
            <a:ext cx="0" cy="180000"/>
          </a:xfrm>
          <a:prstGeom prst="straightConnector1">
            <a:avLst/>
          </a:prstGeom>
          <a:ln w="9525">
            <a:solidFill>
              <a:srgbClr val="3E9E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feld 10">
            <a:extLst>
              <a:ext uri="{FF2B5EF4-FFF2-40B4-BE49-F238E27FC236}">
                <a16:creationId xmlns:a16="http://schemas.microsoft.com/office/drawing/2014/main" id="{36E822AA-A6CE-4D4F-A78B-B40FD90D3B95}"/>
              </a:ext>
            </a:extLst>
          </p:cNvPr>
          <p:cNvSpPr txBox="1"/>
          <p:nvPr/>
        </p:nvSpPr>
        <p:spPr>
          <a:xfrm>
            <a:off x="8869052" y="3025355"/>
            <a:ext cx="487634" cy="2092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800" dirty="0" err="1">
                <a:solidFill>
                  <a:srgbClr val="3E9EBF"/>
                </a:solidFill>
              </a:rPr>
              <a:t>Outlier</a:t>
            </a:r>
            <a:endParaRPr lang="de-DE" sz="800" dirty="0">
              <a:solidFill>
                <a:srgbClr val="3E9EBF"/>
              </a:solidFill>
            </a:endParaRPr>
          </a:p>
        </p:txBody>
      </p:sp>
      <p:cxnSp>
        <p:nvCxnSpPr>
          <p:cNvPr id="32" name="Gerade Verbindung mit Pfeil 31">
            <a:extLst>
              <a:ext uri="{FF2B5EF4-FFF2-40B4-BE49-F238E27FC236}">
                <a16:creationId xmlns:a16="http://schemas.microsoft.com/office/drawing/2014/main" id="{39A52C6E-F1C9-4A65-94DF-31E79C65662C}"/>
              </a:ext>
            </a:extLst>
          </p:cNvPr>
          <p:cNvCxnSpPr/>
          <p:nvPr/>
        </p:nvCxnSpPr>
        <p:spPr>
          <a:xfrm flipH="1">
            <a:off x="7120890" y="1961262"/>
            <a:ext cx="144016" cy="144016"/>
          </a:xfrm>
          <a:prstGeom prst="straightConnector1">
            <a:avLst/>
          </a:prstGeom>
          <a:ln w="9525">
            <a:solidFill>
              <a:srgbClr val="3E9E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>
            <a:extLst>
              <a:ext uri="{FF2B5EF4-FFF2-40B4-BE49-F238E27FC236}">
                <a16:creationId xmlns:a16="http://schemas.microsoft.com/office/drawing/2014/main" id="{A3096FBF-EC85-45F0-BEB7-26B65CEAB190}"/>
              </a:ext>
            </a:extLst>
          </p:cNvPr>
          <p:cNvSpPr txBox="1"/>
          <p:nvPr/>
        </p:nvSpPr>
        <p:spPr>
          <a:xfrm>
            <a:off x="7204276" y="1785218"/>
            <a:ext cx="960519" cy="2092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800" dirty="0" err="1">
                <a:solidFill>
                  <a:srgbClr val="3E9EBF"/>
                </a:solidFill>
              </a:rPr>
              <a:t>Before</a:t>
            </a:r>
            <a:r>
              <a:rPr lang="de-DE" sz="800" dirty="0">
                <a:solidFill>
                  <a:srgbClr val="3E9EBF"/>
                </a:solidFill>
              </a:rPr>
              <a:t> </a:t>
            </a:r>
            <a:r>
              <a:rPr lang="de-DE" sz="800" dirty="0" err="1">
                <a:solidFill>
                  <a:srgbClr val="3E9EBF"/>
                </a:solidFill>
              </a:rPr>
              <a:t>departure</a:t>
            </a:r>
            <a:endParaRPr lang="de-DE" sz="800" dirty="0">
              <a:solidFill>
                <a:srgbClr val="3E9EBF"/>
              </a:solidFill>
            </a:endParaRPr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DB8B2358-C9EE-44AA-8ABE-F09B81BC05C0}"/>
              </a:ext>
            </a:extLst>
          </p:cNvPr>
          <p:cNvCxnSpPr>
            <a:cxnSpLocks/>
          </p:cNvCxnSpPr>
          <p:nvPr/>
        </p:nvCxnSpPr>
        <p:spPr>
          <a:xfrm>
            <a:off x="10914384" y="1975245"/>
            <a:ext cx="144016" cy="144016"/>
          </a:xfrm>
          <a:prstGeom prst="straightConnector1">
            <a:avLst/>
          </a:prstGeom>
          <a:ln w="9525">
            <a:solidFill>
              <a:srgbClr val="3E9E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feld 38">
            <a:extLst>
              <a:ext uri="{FF2B5EF4-FFF2-40B4-BE49-F238E27FC236}">
                <a16:creationId xmlns:a16="http://schemas.microsoft.com/office/drawing/2014/main" id="{D923E0E7-F311-4F4C-87F3-CF8582B05BB8}"/>
              </a:ext>
            </a:extLst>
          </p:cNvPr>
          <p:cNvSpPr txBox="1"/>
          <p:nvPr/>
        </p:nvSpPr>
        <p:spPr>
          <a:xfrm>
            <a:off x="10254267" y="1808726"/>
            <a:ext cx="710451" cy="2092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800" dirty="0">
                <a:solidFill>
                  <a:srgbClr val="3E9EBF"/>
                </a:solidFill>
              </a:rPr>
              <a:t>After </a:t>
            </a:r>
            <a:r>
              <a:rPr lang="de-DE" sz="800" dirty="0" err="1">
                <a:solidFill>
                  <a:srgbClr val="3E9EBF"/>
                </a:solidFill>
              </a:rPr>
              <a:t>arrival</a:t>
            </a:r>
            <a:endParaRPr lang="de-DE" sz="800" dirty="0">
              <a:solidFill>
                <a:srgbClr val="3E9EBF"/>
              </a:solidFill>
            </a:endParaRP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F583EB42-B389-4874-BD39-84AFB46D1155}"/>
              </a:ext>
            </a:extLst>
          </p:cNvPr>
          <p:cNvCxnSpPr/>
          <p:nvPr/>
        </p:nvCxnSpPr>
        <p:spPr>
          <a:xfrm>
            <a:off x="6763122" y="4898730"/>
            <a:ext cx="4752000" cy="0"/>
          </a:xfrm>
          <a:prstGeom prst="line">
            <a:avLst/>
          </a:prstGeom>
          <a:ln w="6350">
            <a:solidFill>
              <a:srgbClr val="3E9E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feld 39">
            <a:extLst>
              <a:ext uri="{FF2B5EF4-FFF2-40B4-BE49-F238E27FC236}">
                <a16:creationId xmlns:a16="http://schemas.microsoft.com/office/drawing/2014/main" id="{2AEC67CE-3459-46C6-AD0E-EF90DF04206C}"/>
              </a:ext>
            </a:extLst>
          </p:cNvPr>
          <p:cNvSpPr txBox="1"/>
          <p:nvPr/>
        </p:nvSpPr>
        <p:spPr>
          <a:xfrm>
            <a:off x="10532747" y="4865004"/>
            <a:ext cx="872355" cy="2092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800" dirty="0" err="1">
                <a:solidFill>
                  <a:srgbClr val="3E9EBF"/>
                </a:solidFill>
              </a:rPr>
              <a:t>Too</a:t>
            </a:r>
            <a:r>
              <a:rPr lang="de-DE" sz="800" dirty="0">
                <a:solidFill>
                  <a:srgbClr val="3E9EBF"/>
                </a:solidFill>
              </a:rPr>
              <a:t> </a:t>
            </a:r>
            <a:r>
              <a:rPr lang="de-DE" sz="800" dirty="0" err="1">
                <a:solidFill>
                  <a:srgbClr val="3E9EBF"/>
                </a:solidFill>
              </a:rPr>
              <a:t>low</a:t>
            </a:r>
            <a:r>
              <a:rPr lang="de-DE" sz="800" dirty="0">
                <a:solidFill>
                  <a:srgbClr val="3E9EBF"/>
                </a:solidFill>
              </a:rPr>
              <a:t> </a:t>
            </a:r>
            <a:r>
              <a:rPr lang="de-DE" sz="800" dirty="0" err="1">
                <a:solidFill>
                  <a:srgbClr val="3E9EBF"/>
                </a:solidFill>
              </a:rPr>
              <a:t>values</a:t>
            </a:r>
            <a:endParaRPr lang="de-DE" sz="800" dirty="0">
              <a:solidFill>
                <a:srgbClr val="3E9EBF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F33B215-1DD2-4A2A-907C-7DCA429E0F12}"/>
              </a:ext>
            </a:extLst>
          </p:cNvPr>
          <p:cNvSpPr txBox="1"/>
          <p:nvPr/>
        </p:nvSpPr>
        <p:spPr>
          <a:xfrm>
            <a:off x="6672067" y="1196752"/>
            <a:ext cx="48430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Visualization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5055BB7-F14F-4123-ADD4-1FE402E187EC}"/>
              </a:ext>
            </a:extLst>
          </p:cNvPr>
          <p:cNvSpPr txBox="1"/>
          <p:nvPr/>
        </p:nvSpPr>
        <p:spPr>
          <a:xfrm>
            <a:off x="1018303" y="1196752"/>
            <a:ext cx="44253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Execution</a:t>
            </a:r>
            <a:r>
              <a:rPr lang="de-DE" sz="2000" b="1" dirty="0">
                <a:solidFill>
                  <a:srgbClr val="002060"/>
                </a:solidFill>
              </a:rPr>
              <a:t> Pipeline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793110B5-AB92-42B4-9854-901ED63AA32D}"/>
              </a:ext>
            </a:extLst>
          </p:cNvPr>
          <p:cNvSpPr/>
          <p:nvPr/>
        </p:nvSpPr>
        <p:spPr>
          <a:xfrm>
            <a:off x="3983758" y="1806420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8D10100B-7165-4E8B-A63D-2494D8F522A7}"/>
              </a:ext>
            </a:extLst>
          </p:cNvPr>
          <p:cNvSpPr/>
          <p:nvPr/>
        </p:nvSpPr>
        <p:spPr>
          <a:xfrm>
            <a:off x="3983757" y="2442778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3" name="Rechteck: abgerundete Ecken 42">
            <a:extLst>
              <a:ext uri="{FF2B5EF4-FFF2-40B4-BE49-F238E27FC236}">
                <a16:creationId xmlns:a16="http://schemas.microsoft.com/office/drawing/2014/main" id="{ADFDF615-3913-46D0-AF0E-34A11658DEFC}"/>
              </a:ext>
            </a:extLst>
          </p:cNvPr>
          <p:cNvSpPr/>
          <p:nvPr/>
        </p:nvSpPr>
        <p:spPr>
          <a:xfrm>
            <a:off x="3984888" y="3075310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F9D3F72E-F9F0-44A0-A0EC-75A3156ECE79}"/>
              </a:ext>
            </a:extLst>
          </p:cNvPr>
          <p:cNvSpPr/>
          <p:nvPr/>
        </p:nvSpPr>
        <p:spPr>
          <a:xfrm>
            <a:off x="3980657" y="3707656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BaseMeasure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9EF862F2-8AD0-44C9-88E7-97B5115CC71E}"/>
              </a:ext>
            </a:extLst>
          </p:cNvPr>
          <p:cNvSpPr/>
          <p:nvPr/>
        </p:nvSpPr>
        <p:spPr>
          <a:xfrm>
            <a:off x="3983758" y="4355740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BaseRule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0316B444-6F65-4230-80A2-DDD9624D4081}"/>
              </a:ext>
            </a:extLst>
          </p:cNvPr>
          <p:cNvSpPr/>
          <p:nvPr/>
        </p:nvSpPr>
        <p:spPr>
          <a:xfrm>
            <a:off x="3980657" y="5013224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BaseMapper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68CEA259-BD83-46CB-977F-B80FBA96E651}"/>
              </a:ext>
            </a:extLst>
          </p:cNvPr>
          <p:cNvCxnSpPr/>
          <p:nvPr/>
        </p:nvCxnSpPr>
        <p:spPr>
          <a:xfrm>
            <a:off x="695400" y="1855823"/>
            <a:ext cx="0" cy="358799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hteck 33">
            <a:extLst>
              <a:ext uri="{FF2B5EF4-FFF2-40B4-BE49-F238E27FC236}">
                <a16:creationId xmlns:a16="http://schemas.microsoft.com/office/drawing/2014/main" id="{97232475-2694-4AAE-8F2A-E535DD8CF359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FE9CA9D5-F601-4F8B-A90B-45552E10F4C5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8FD34D12-67C5-4F9C-8C25-D00B16D77EAE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Workflow</a:t>
            </a:r>
          </a:p>
        </p:txBody>
      </p:sp>
      <p:pic>
        <p:nvPicPr>
          <p:cNvPr id="49" name="Grafik 48" descr="Flugzeug mit einfarbiger Füllung">
            <a:extLst>
              <a:ext uri="{FF2B5EF4-FFF2-40B4-BE49-F238E27FC236}">
                <a16:creationId xmlns:a16="http://schemas.microsoft.com/office/drawing/2014/main" id="{5D6410AF-16B2-4AA8-BAB5-957A8F70EF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608063" y="6669650"/>
            <a:ext cx="180000" cy="180000"/>
          </a:xfrm>
          <a:prstGeom prst="rect">
            <a:avLst/>
          </a:prstGeom>
        </p:spPr>
      </p:pic>
      <p:sp>
        <p:nvSpPr>
          <p:cNvPr id="50" name="Textfeld 49">
            <a:extLst>
              <a:ext uri="{FF2B5EF4-FFF2-40B4-BE49-F238E27FC236}">
                <a16:creationId xmlns:a16="http://schemas.microsoft.com/office/drawing/2014/main" id="{B22D9A94-B0FE-41DD-8150-4E3C460475D0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17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082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E916B683-6FD9-4C95-8A5F-5A10053087C1}"/>
              </a:ext>
            </a:extLst>
          </p:cNvPr>
          <p:cNvSpPr/>
          <p:nvPr/>
        </p:nvSpPr>
        <p:spPr>
          <a:xfrm>
            <a:off x="1018303" y="4355824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Rule</a:t>
            </a:r>
          </a:p>
        </p:txBody>
      </p:sp>
      <p:sp>
        <p:nvSpPr>
          <p:cNvPr id="78" name="Rechteck: abgerundete Ecken 77">
            <a:extLst>
              <a:ext uri="{FF2B5EF4-FFF2-40B4-BE49-F238E27FC236}">
                <a16:creationId xmlns:a16="http://schemas.microsoft.com/office/drawing/2014/main" id="{8C5208AE-7BFA-4A7E-B403-EF00DD9EBDDB}"/>
              </a:ext>
            </a:extLst>
          </p:cNvPr>
          <p:cNvSpPr/>
          <p:nvPr/>
        </p:nvSpPr>
        <p:spPr>
          <a:xfrm>
            <a:off x="1018303" y="5011821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Map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probabilities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to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validities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34A32AAB-7BB4-46AD-8254-B971D76184B7}"/>
              </a:ext>
            </a:extLst>
          </p:cNvPr>
          <p:cNvSpPr/>
          <p:nvPr/>
        </p:nvSpPr>
        <p:spPr>
          <a:xfrm>
            <a:off x="1018303" y="2443808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Global Minimum Test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8040257" cy="510906"/>
          </a:xfrm>
        </p:spPr>
        <p:txBody>
          <a:bodyPr/>
          <a:lstStyle/>
          <a:p>
            <a:r>
              <a:rPr lang="en-US" dirty="0"/>
              <a:t>QA/QC Framework – basic example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E9C1746A-FB48-4D95-886B-908D2C1987ED}"/>
              </a:ext>
            </a:extLst>
          </p:cNvPr>
          <p:cNvCxnSpPr>
            <a:cxnSpLocks/>
          </p:cNvCxnSpPr>
          <p:nvPr/>
        </p:nvCxnSpPr>
        <p:spPr>
          <a:xfrm>
            <a:off x="6056076" y="1192560"/>
            <a:ext cx="0" cy="4860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C7605445-81D7-4A2D-A792-6C6A0D771637}"/>
              </a:ext>
            </a:extLst>
          </p:cNvPr>
          <p:cNvSpPr/>
          <p:nvPr/>
        </p:nvSpPr>
        <p:spPr>
          <a:xfrm>
            <a:off x="1021719" y="1805937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Time Range Test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599658C0-06A1-4E67-8B31-6CDD2830BCC7}"/>
              </a:ext>
            </a:extLst>
          </p:cNvPr>
          <p:cNvSpPr/>
          <p:nvPr/>
        </p:nvSpPr>
        <p:spPr>
          <a:xfrm>
            <a:off x="1020163" y="3708189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Merge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results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F33B215-1DD2-4A2A-907C-7DCA429E0F12}"/>
              </a:ext>
            </a:extLst>
          </p:cNvPr>
          <p:cNvSpPr txBox="1"/>
          <p:nvPr/>
        </p:nvSpPr>
        <p:spPr>
          <a:xfrm>
            <a:off x="6672067" y="1196752"/>
            <a:ext cx="48430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Visualization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5055BB7-F14F-4123-ADD4-1FE402E187EC}"/>
              </a:ext>
            </a:extLst>
          </p:cNvPr>
          <p:cNvSpPr txBox="1"/>
          <p:nvPr/>
        </p:nvSpPr>
        <p:spPr>
          <a:xfrm>
            <a:off x="1018303" y="1196752"/>
            <a:ext cx="44253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Execution</a:t>
            </a:r>
            <a:r>
              <a:rPr lang="de-DE" sz="2000" b="1" dirty="0">
                <a:solidFill>
                  <a:srgbClr val="002060"/>
                </a:solidFill>
              </a:rPr>
              <a:t> Pipeline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793110B5-AB92-42B4-9854-901ED63AA32D}"/>
              </a:ext>
            </a:extLst>
          </p:cNvPr>
          <p:cNvSpPr/>
          <p:nvPr/>
        </p:nvSpPr>
        <p:spPr>
          <a:xfrm>
            <a:off x="3983758" y="1806420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8D10100B-7165-4E8B-A63D-2494D8F522A7}"/>
              </a:ext>
            </a:extLst>
          </p:cNvPr>
          <p:cNvSpPr/>
          <p:nvPr/>
        </p:nvSpPr>
        <p:spPr>
          <a:xfrm>
            <a:off x="3983757" y="2442778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F9D3F72E-F9F0-44A0-A0EC-75A3156ECE79}"/>
              </a:ext>
            </a:extLst>
          </p:cNvPr>
          <p:cNvSpPr/>
          <p:nvPr/>
        </p:nvSpPr>
        <p:spPr>
          <a:xfrm>
            <a:off x="3980657" y="3707656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BaseMeasure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9EF862F2-8AD0-44C9-88E7-97B5115CC71E}"/>
              </a:ext>
            </a:extLst>
          </p:cNvPr>
          <p:cNvSpPr/>
          <p:nvPr/>
        </p:nvSpPr>
        <p:spPr>
          <a:xfrm>
            <a:off x="3983758" y="4355740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BaseRule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0316B444-6F65-4230-80A2-DDD9624D4081}"/>
              </a:ext>
            </a:extLst>
          </p:cNvPr>
          <p:cNvSpPr/>
          <p:nvPr/>
        </p:nvSpPr>
        <p:spPr>
          <a:xfrm>
            <a:off x="3980657" y="5013224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BaseMapper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68CEA259-BD83-46CB-977F-B80FBA96E651}"/>
              </a:ext>
            </a:extLst>
          </p:cNvPr>
          <p:cNvCxnSpPr/>
          <p:nvPr/>
        </p:nvCxnSpPr>
        <p:spPr>
          <a:xfrm>
            <a:off x="695400" y="1855823"/>
            <a:ext cx="0" cy="358799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>
            <a:extLst>
              <a:ext uri="{FF2B5EF4-FFF2-40B4-BE49-F238E27FC236}">
                <a16:creationId xmlns:a16="http://schemas.microsoft.com/office/drawing/2014/main" id="{E709B6F3-016A-413B-9633-285BF1317F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9514" y="1928334"/>
            <a:ext cx="4960288" cy="3490380"/>
          </a:xfrm>
          <a:prstGeom prst="rect">
            <a:avLst/>
          </a:prstGeom>
        </p:spPr>
      </p:pic>
      <p:sp>
        <p:nvSpPr>
          <p:cNvPr id="33" name="Rechteck 32">
            <a:extLst>
              <a:ext uri="{FF2B5EF4-FFF2-40B4-BE49-F238E27FC236}">
                <a16:creationId xmlns:a16="http://schemas.microsoft.com/office/drawing/2014/main" id="{E6A9E789-9ED0-4979-9AF1-EAA9D08136A7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40A0705A-8A4C-44D3-B5AC-E5A38A4950F0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72CE8911-5795-4ED2-9522-6D3EBF807A1E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Workflow</a:t>
            </a:r>
          </a:p>
        </p:txBody>
      </p:sp>
      <p:pic>
        <p:nvPicPr>
          <p:cNvPr id="36" name="Grafik 35" descr="Flugzeug mit einfarbiger Füllung">
            <a:extLst>
              <a:ext uri="{FF2B5EF4-FFF2-40B4-BE49-F238E27FC236}">
                <a16:creationId xmlns:a16="http://schemas.microsoft.com/office/drawing/2014/main" id="{CE5044BE-FCE2-4684-BE22-91F9AE2179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608063" y="6669650"/>
            <a:ext cx="180000" cy="180000"/>
          </a:xfrm>
          <a:prstGeom prst="rect">
            <a:avLst/>
          </a:prstGeom>
        </p:spPr>
      </p:pic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18CA4DF3-C804-43D0-BB26-4A28F29FABCD}"/>
              </a:ext>
            </a:extLst>
          </p:cNvPr>
          <p:cNvSpPr/>
          <p:nvPr/>
        </p:nvSpPr>
        <p:spPr>
          <a:xfrm>
            <a:off x="1018080" y="3075923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</a:t>
            </a:r>
            <a:r>
              <a:rPr lang="de-DE" sz="1400" b="1" dirty="0" err="1">
                <a:solidFill>
                  <a:schemeClr val="bg1"/>
                </a:solidFill>
              </a:rPr>
              <a:t>Outlier</a:t>
            </a:r>
            <a:r>
              <a:rPr lang="de-DE" sz="1400" b="1" dirty="0">
                <a:solidFill>
                  <a:schemeClr val="bg1"/>
                </a:solidFill>
              </a:rPr>
              <a:t> Test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72975F02-AA40-42FF-B7F5-022FDBCB55EC}"/>
              </a:ext>
            </a:extLst>
          </p:cNvPr>
          <p:cNvSpPr/>
          <p:nvPr/>
        </p:nvSpPr>
        <p:spPr>
          <a:xfrm>
            <a:off x="3984888" y="3075310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9ABB4C8D-C0F8-4A95-A12B-DC334D794BCC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17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7851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E916B683-6FD9-4C95-8A5F-5A10053087C1}"/>
              </a:ext>
            </a:extLst>
          </p:cNvPr>
          <p:cNvSpPr/>
          <p:nvPr/>
        </p:nvSpPr>
        <p:spPr>
          <a:xfrm>
            <a:off x="1018303" y="4355824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Rule</a:t>
            </a:r>
          </a:p>
        </p:txBody>
      </p:sp>
      <p:sp>
        <p:nvSpPr>
          <p:cNvPr id="78" name="Rechteck: abgerundete Ecken 77">
            <a:extLst>
              <a:ext uri="{FF2B5EF4-FFF2-40B4-BE49-F238E27FC236}">
                <a16:creationId xmlns:a16="http://schemas.microsoft.com/office/drawing/2014/main" id="{8C5208AE-7BFA-4A7E-B403-EF00DD9EBDDB}"/>
              </a:ext>
            </a:extLst>
          </p:cNvPr>
          <p:cNvSpPr/>
          <p:nvPr/>
        </p:nvSpPr>
        <p:spPr>
          <a:xfrm>
            <a:off x="1018303" y="5011821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Map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probabilities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to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validities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34A32AAB-7BB4-46AD-8254-B971D76184B7}"/>
              </a:ext>
            </a:extLst>
          </p:cNvPr>
          <p:cNvSpPr/>
          <p:nvPr/>
        </p:nvSpPr>
        <p:spPr>
          <a:xfrm>
            <a:off x="1018303" y="2443808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Global Minimum Test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8040257" cy="510906"/>
          </a:xfrm>
        </p:spPr>
        <p:txBody>
          <a:bodyPr/>
          <a:lstStyle/>
          <a:p>
            <a:r>
              <a:rPr lang="en-US" dirty="0"/>
              <a:t>QA/QC Framework – basic example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E9C1746A-FB48-4D95-886B-908D2C1987ED}"/>
              </a:ext>
            </a:extLst>
          </p:cNvPr>
          <p:cNvCxnSpPr>
            <a:cxnSpLocks/>
          </p:cNvCxnSpPr>
          <p:nvPr/>
        </p:nvCxnSpPr>
        <p:spPr>
          <a:xfrm>
            <a:off x="6056076" y="1192560"/>
            <a:ext cx="0" cy="4860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C7605445-81D7-4A2D-A792-6C6A0D771637}"/>
              </a:ext>
            </a:extLst>
          </p:cNvPr>
          <p:cNvSpPr/>
          <p:nvPr/>
        </p:nvSpPr>
        <p:spPr>
          <a:xfrm>
            <a:off x="1021719" y="1805937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Time Range Test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599658C0-06A1-4E67-8B31-6CDD2830BCC7}"/>
              </a:ext>
            </a:extLst>
          </p:cNvPr>
          <p:cNvSpPr/>
          <p:nvPr/>
        </p:nvSpPr>
        <p:spPr>
          <a:xfrm>
            <a:off x="1020163" y="3708189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Merge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results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F33B215-1DD2-4A2A-907C-7DCA429E0F12}"/>
              </a:ext>
            </a:extLst>
          </p:cNvPr>
          <p:cNvSpPr txBox="1"/>
          <p:nvPr/>
        </p:nvSpPr>
        <p:spPr>
          <a:xfrm>
            <a:off x="6672067" y="1196752"/>
            <a:ext cx="48430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Visualization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5055BB7-F14F-4123-ADD4-1FE402E187EC}"/>
              </a:ext>
            </a:extLst>
          </p:cNvPr>
          <p:cNvSpPr txBox="1"/>
          <p:nvPr/>
        </p:nvSpPr>
        <p:spPr>
          <a:xfrm>
            <a:off x="1018303" y="1196752"/>
            <a:ext cx="44253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Execution</a:t>
            </a:r>
            <a:r>
              <a:rPr lang="de-DE" sz="2000" b="1" dirty="0">
                <a:solidFill>
                  <a:srgbClr val="002060"/>
                </a:solidFill>
              </a:rPr>
              <a:t> Pipeline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793110B5-AB92-42B4-9854-901ED63AA32D}"/>
              </a:ext>
            </a:extLst>
          </p:cNvPr>
          <p:cNvSpPr/>
          <p:nvPr/>
        </p:nvSpPr>
        <p:spPr>
          <a:xfrm>
            <a:off x="3983758" y="1806420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8D10100B-7165-4E8B-A63D-2494D8F522A7}"/>
              </a:ext>
            </a:extLst>
          </p:cNvPr>
          <p:cNvSpPr/>
          <p:nvPr/>
        </p:nvSpPr>
        <p:spPr>
          <a:xfrm>
            <a:off x="3983757" y="2442778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F9D3F72E-F9F0-44A0-A0EC-75A3156ECE79}"/>
              </a:ext>
            </a:extLst>
          </p:cNvPr>
          <p:cNvSpPr/>
          <p:nvPr/>
        </p:nvSpPr>
        <p:spPr>
          <a:xfrm>
            <a:off x="3980657" y="3707656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BaseMeasure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9EF862F2-8AD0-44C9-88E7-97B5115CC71E}"/>
              </a:ext>
            </a:extLst>
          </p:cNvPr>
          <p:cNvSpPr/>
          <p:nvPr/>
        </p:nvSpPr>
        <p:spPr>
          <a:xfrm>
            <a:off x="3983758" y="4355740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BaseRule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0316B444-6F65-4230-80A2-DDD9624D4081}"/>
              </a:ext>
            </a:extLst>
          </p:cNvPr>
          <p:cNvSpPr/>
          <p:nvPr/>
        </p:nvSpPr>
        <p:spPr>
          <a:xfrm>
            <a:off x="3980657" y="5013224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BaseMapper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68CEA259-BD83-46CB-977F-B80FBA96E651}"/>
              </a:ext>
            </a:extLst>
          </p:cNvPr>
          <p:cNvCxnSpPr/>
          <p:nvPr/>
        </p:nvCxnSpPr>
        <p:spPr>
          <a:xfrm>
            <a:off x="695400" y="1855823"/>
            <a:ext cx="0" cy="358799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Grafik 24">
            <a:extLst>
              <a:ext uri="{FF2B5EF4-FFF2-40B4-BE49-F238E27FC236}">
                <a16:creationId xmlns:a16="http://schemas.microsoft.com/office/drawing/2014/main" id="{B8A40C56-8C1D-42FF-8F9C-8A66461EE9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9514" y="1928334"/>
            <a:ext cx="4960288" cy="3490380"/>
          </a:xfrm>
          <a:prstGeom prst="rect">
            <a:avLst/>
          </a:prstGeom>
        </p:spPr>
      </p:pic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2BB81515-F1F6-42C2-B3A3-204FC6DDC8AE}"/>
              </a:ext>
            </a:extLst>
          </p:cNvPr>
          <p:cNvCxnSpPr/>
          <p:nvPr/>
        </p:nvCxnSpPr>
        <p:spPr>
          <a:xfrm flipH="1">
            <a:off x="7120890" y="1961262"/>
            <a:ext cx="144016" cy="144016"/>
          </a:xfrm>
          <a:prstGeom prst="straightConnector1">
            <a:avLst/>
          </a:prstGeom>
          <a:ln w="9525">
            <a:solidFill>
              <a:srgbClr val="3E9E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feld 28">
            <a:extLst>
              <a:ext uri="{FF2B5EF4-FFF2-40B4-BE49-F238E27FC236}">
                <a16:creationId xmlns:a16="http://schemas.microsoft.com/office/drawing/2014/main" id="{506971A8-2240-4B38-96FD-4DF44BEB9570}"/>
              </a:ext>
            </a:extLst>
          </p:cNvPr>
          <p:cNvSpPr txBox="1"/>
          <p:nvPr/>
        </p:nvSpPr>
        <p:spPr>
          <a:xfrm>
            <a:off x="7204276" y="1785218"/>
            <a:ext cx="960519" cy="2092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800" dirty="0" err="1">
                <a:solidFill>
                  <a:srgbClr val="3E9EBF"/>
                </a:solidFill>
              </a:rPr>
              <a:t>Before</a:t>
            </a:r>
            <a:r>
              <a:rPr lang="de-DE" sz="800" dirty="0">
                <a:solidFill>
                  <a:srgbClr val="3E9EBF"/>
                </a:solidFill>
              </a:rPr>
              <a:t> </a:t>
            </a:r>
            <a:r>
              <a:rPr lang="de-DE" sz="800" dirty="0" err="1">
                <a:solidFill>
                  <a:srgbClr val="3E9EBF"/>
                </a:solidFill>
              </a:rPr>
              <a:t>departure</a:t>
            </a:r>
            <a:endParaRPr lang="de-DE" sz="800" dirty="0">
              <a:solidFill>
                <a:srgbClr val="3E9EBF"/>
              </a:solidFill>
            </a:endParaRPr>
          </a:p>
        </p:txBody>
      </p:sp>
      <p:cxnSp>
        <p:nvCxnSpPr>
          <p:cNvPr id="33" name="Gerade Verbindung mit Pfeil 32">
            <a:extLst>
              <a:ext uri="{FF2B5EF4-FFF2-40B4-BE49-F238E27FC236}">
                <a16:creationId xmlns:a16="http://schemas.microsoft.com/office/drawing/2014/main" id="{2B607A7E-490C-44EF-8ACA-CD23EED02074}"/>
              </a:ext>
            </a:extLst>
          </p:cNvPr>
          <p:cNvCxnSpPr>
            <a:cxnSpLocks/>
          </p:cNvCxnSpPr>
          <p:nvPr/>
        </p:nvCxnSpPr>
        <p:spPr>
          <a:xfrm>
            <a:off x="10914384" y="1975245"/>
            <a:ext cx="144016" cy="144016"/>
          </a:xfrm>
          <a:prstGeom prst="straightConnector1">
            <a:avLst/>
          </a:prstGeom>
          <a:ln w="9525">
            <a:solidFill>
              <a:srgbClr val="3E9E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A549EEAA-572E-4986-BD20-6480E5B6C636}"/>
              </a:ext>
            </a:extLst>
          </p:cNvPr>
          <p:cNvSpPr txBox="1"/>
          <p:nvPr/>
        </p:nvSpPr>
        <p:spPr>
          <a:xfrm>
            <a:off x="10254267" y="1808726"/>
            <a:ext cx="710451" cy="2092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800" dirty="0">
                <a:solidFill>
                  <a:srgbClr val="3E9EBF"/>
                </a:solidFill>
              </a:rPr>
              <a:t>After </a:t>
            </a:r>
            <a:r>
              <a:rPr lang="de-DE" sz="800" dirty="0" err="1">
                <a:solidFill>
                  <a:srgbClr val="3E9EBF"/>
                </a:solidFill>
              </a:rPr>
              <a:t>arrival</a:t>
            </a:r>
            <a:endParaRPr lang="de-DE" sz="800" dirty="0">
              <a:solidFill>
                <a:srgbClr val="3E9EBF"/>
              </a:solidFill>
            </a:endParaRP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02E54CBE-8A74-4DB6-A665-6B6899B3204A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CA28C28D-46B6-4FD2-A2A3-B1CD7B32F3DA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4AEB3C75-9092-4ECA-9365-1566AB7A7858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Workflow</a:t>
            </a:r>
          </a:p>
        </p:txBody>
      </p:sp>
      <p:pic>
        <p:nvPicPr>
          <p:cNvPr id="51" name="Grafik 50" descr="Flugzeug mit einfarbiger Füllung">
            <a:extLst>
              <a:ext uri="{FF2B5EF4-FFF2-40B4-BE49-F238E27FC236}">
                <a16:creationId xmlns:a16="http://schemas.microsoft.com/office/drawing/2014/main" id="{F4B61181-4185-4569-B60F-780E686939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608063" y="6669650"/>
            <a:ext cx="180000" cy="180000"/>
          </a:xfrm>
          <a:prstGeom prst="rect">
            <a:avLst/>
          </a:prstGeom>
        </p:spPr>
      </p:pic>
      <p:sp>
        <p:nvSpPr>
          <p:cNvPr id="52" name="Rechteck: abgerundete Ecken 51">
            <a:extLst>
              <a:ext uri="{FF2B5EF4-FFF2-40B4-BE49-F238E27FC236}">
                <a16:creationId xmlns:a16="http://schemas.microsoft.com/office/drawing/2014/main" id="{1ABDA6AF-74C0-444E-B1B9-3EAF35119C42}"/>
              </a:ext>
            </a:extLst>
          </p:cNvPr>
          <p:cNvSpPr/>
          <p:nvPr/>
        </p:nvSpPr>
        <p:spPr>
          <a:xfrm>
            <a:off x="1018080" y="3075923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</a:t>
            </a:r>
            <a:r>
              <a:rPr lang="de-DE" sz="1400" b="1" dirty="0" err="1">
                <a:solidFill>
                  <a:schemeClr val="bg1"/>
                </a:solidFill>
              </a:rPr>
              <a:t>Outlier</a:t>
            </a:r>
            <a:r>
              <a:rPr lang="de-DE" sz="1400" b="1" dirty="0">
                <a:solidFill>
                  <a:schemeClr val="bg1"/>
                </a:solidFill>
              </a:rPr>
              <a:t> Test</a:t>
            </a:r>
          </a:p>
        </p:txBody>
      </p:sp>
      <p:sp>
        <p:nvSpPr>
          <p:cNvPr id="53" name="Rechteck: abgerundete Ecken 52">
            <a:extLst>
              <a:ext uri="{FF2B5EF4-FFF2-40B4-BE49-F238E27FC236}">
                <a16:creationId xmlns:a16="http://schemas.microsoft.com/office/drawing/2014/main" id="{41A68AC8-9BD5-4DA2-B2BD-F9DBF70994BE}"/>
              </a:ext>
            </a:extLst>
          </p:cNvPr>
          <p:cNvSpPr/>
          <p:nvPr/>
        </p:nvSpPr>
        <p:spPr>
          <a:xfrm>
            <a:off x="3984888" y="3075310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570AF5EC-6CA8-47FC-95EC-620C6AF01F37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17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831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BD270511-9821-431A-8B87-FAD87F72E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9514" y="1928334"/>
            <a:ext cx="4960287" cy="3490380"/>
          </a:xfrm>
          <a:prstGeom prst="rect">
            <a:avLst/>
          </a:prstGeom>
        </p:spPr>
      </p:pic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E916B683-6FD9-4C95-8A5F-5A10053087C1}"/>
              </a:ext>
            </a:extLst>
          </p:cNvPr>
          <p:cNvSpPr/>
          <p:nvPr/>
        </p:nvSpPr>
        <p:spPr>
          <a:xfrm>
            <a:off x="1018303" y="4355824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Rule</a:t>
            </a:r>
          </a:p>
        </p:txBody>
      </p:sp>
      <p:sp>
        <p:nvSpPr>
          <p:cNvPr id="78" name="Rechteck: abgerundete Ecken 77">
            <a:extLst>
              <a:ext uri="{FF2B5EF4-FFF2-40B4-BE49-F238E27FC236}">
                <a16:creationId xmlns:a16="http://schemas.microsoft.com/office/drawing/2014/main" id="{8C5208AE-7BFA-4A7E-B403-EF00DD9EBDDB}"/>
              </a:ext>
            </a:extLst>
          </p:cNvPr>
          <p:cNvSpPr/>
          <p:nvPr/>
        </p:nvSpPr>
        <p:spPr>
          <a:xfrm>
            <a:off x="1018303" y="5011821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Map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probabilities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to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validities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34A32AAB-7BB4-46AD-8254-B971D76184B7}"/>
              </a:ext>
            </a:extLst>
          </p:cNvPr>
          <p:cNvSpPr/>
          <p:nvPr/>
        </p:nvSpPr>
        <p:spPr>
          <a:xfrm>
            <a:off x="1018303" y="2443808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Global Minimum Test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8040257" cy="510906"/>
          </a:xfrm>
        </p:spPr>
        <p:txBody>
          <a:bodyPr/>
          <a:lstStyle/>
          <a:p>
            <a:r>
              <a:rPr lang="en-US" dirty="0"/>
              <a:t>QA/QC Framework – basic example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E9C1746A-FB48-4D95-886B-908D2C1987ED}"/>
              </a:ext>
            </a:extLst>
          </p:cNvPr>
          <p:cNvCxnSpPr>
            <a:cxnSpLocks/>
          </p:cNvCxnSpPr>
          <p:nvPr/>
        </p:nvCxnSpPr>
        <p:spPr>
          <a:xfrm>
            <a:off x="6056076" y="1192560"/>
            <a:ext cx="0" cy="4860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C7605445-81D7-4A2D-A792-6C6A0D771637}"/>
              </a:ext>
            </a:extLst>
          </p:cNvPr>
          <p:cNvSpPr/>
          <p:nvPr/>
        </p:nvSpPr>
        <p:spPr>
          <a:xfrm>
            <a:off x="1021719" y="1805937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Time Range Test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599658C0-06A1-4E67-8B31-6CDD2830BCC7}"/>
              </a:ext>
            </a:extLst>
          </p:cNvPr>
          <p:cNvSpPr/>
          <p:nvPr/>
        </p:nvSpPr>
        <p:spPr>
          <a:xfrm>
            <a:off x="1020163" y="3708189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Merge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results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F33B215-1DD2-4A2A-907C-7DCA429E0F12}"/>
              </a:ext>
            </a:extLst>
          </p:cNvPr>
          <p:cNvSpPr txBox="1"/>
          <p:nvPr/>
        </p:nvSpPr>
        <p:spPr>
          <a:xfrm>
            <a:off x="6672067" y="1196752"/>
            <a:ext cx="48430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Visualization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5055BB7-F14F-4123-ADD4-1FE402E187EC}"/>
              </a:ext>
            </a:extLst>
          </p:cNvPr>
          <p:cNvSpPr txBox="1"/>
          <p:nvPr/>
        </p:nvSpPr>
        <p:spPr>
          <a:xfrm>
            <a:off x="1018303" y="1196752"/>
            <a:ext cx="44253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Execution</a:t>
            </a:r>
            <a:r>
              <a:rPr lang="de-DE" sz="2000" b="1" dirty="0">
                <a:solidFill>
                  <a:srgbClr val="002060"/>
                </a:solidFill>
              </a:rPr>
              <a:t> Pipeline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793110B5-AB92-42B4-9854-901ED63AA32D}"/>
              </a:ext>
            </a:extLst>
          </p:cNvPr>
          <p:cNvSpPr/>
          <p:nvPr/>
        </p:nvSpPr>
        <p:spPr>
          <a:xfrm>
            <a:off x="3983758" y="1806420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8D10100B-7165-4E8B-A63D-2494D8F522A7}"/>
              </a:ext>
            </a:extLst>
          </p:cNvPr>
          <p:cNvSpPr/>
          <p:nvPr/>
        </p:nvSpPr>
        <p:spPr>
          <a:xfrm>
            <a:off x="3983757" y="2442778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F9D3F72E-F9F0-44A0-A0EC-75A3156ECE79}"/>
              </a:ext>
            </a:extLst>
          </p:cNvPr>
          <p:cNvSpPr/>
          <p:nvPr/>
        </p:nvSpPr>
        <p:spPr>
          <a:xfrm>
            <a:off x="3980657" y="3707656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BaseMeasure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9EF862F2-8AD0-44C9-88E7-97B5115CC71E}"/>
              </a:ext>
            </a:extLst>
          </p:cNvPr>
          <p:cNvSpPr/>
          <p:nvPr/>
        </p:nvSpPr>
        <p:spPr>
          <a:xfrm>
            <a:off x="3983758" y="4355740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BaseRule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0316B444-6F65-4230-80A2-DDD9624D4081}"/>
              </a:ext>
            </a:extLst>
          </p:cNvPr>
          <p:cNvSpPr/>
          <p:nvPr/>
        </p:nvSpPr>
        <p:spPr>
          <a:xfrm>
            <a:off x="3980657" y="5013224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BaseMapper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68CEA259-BD83-46CB-977F-B80FBA96E651}"/>
              </a:ext>
            </a:extLst>
          </p:cNvPr>
          <p:cNvCxnSpPr/>
          <p:nvPr/>
        </p:nvCxnSpPr>
        <p:spPr>
          <a:xfrm>
            <a:off x="695400" y="1855823"/>
            <a:ext cx="0" cy="358799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96FA50DC-2D65-4084-9BF7-3B84446C3E51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BD016663-1654-4C34-83AA-C82FEC8E1789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6E15566F-8652-43A8-ACC4-9A717D60C850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Workflow</a:t>
            </a:r>
          </a:p>
        </p:txBody>
      </p:sp>
      <p:pic>
        <p:nvPicPr>
          <p:cNvPr id="33" name="Grafik 32" descr="Flugzeug mit einfarbiger Füllung">
            <a:extLst>
              <a:ext uri="{FF2B5EF4-FFF2-40B4-BE49-F238E27FC236}">
                <a16:creationId xmlns:a16="http://schemas.microsoft.com/office/drawing/2014/main" id="{D647B13D-29CE-4AA5-A1DF-58D41BAFA6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608063" y="6669650"/>
            <a:ext cx="180000" cy="180000"/>
          </a:xfrm>
          <a:prstGeom prst="rect">
            <a:avLst/>
          </a:prstGeom>
        </p:spPr>
      </p:pic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3E7D7CDD-48CD-4A10-9436-850FBB65155D}"/>
              </a:ext>
            </a:extLst>
          </p:cNvPr>
          <p:cNvSpPr/>
          <p:nvPr/>
        </p:nvSpPr>
        <p:spPr>
          <a:xfrm>
            <a:off x="1018080" y="3075923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</a:t>
            </a:r>
            <a:r>
              <a:rPr lang="de-DE" sz="1400" b="1" dirty="0" err="1">
                <a:solidFill>
                  <a:schemeClr val="bg1"/>
                </a:solidFill>
              </a:rPr>
              <a:t>Outlier</a:t>
            </a:r>
            <a:r>
              <a:rPr lang="de-DE" sz="1400" b="1" dirty="0">
                <a:solidFill>
                  <a:schemeClr val="bg1"/>
                </a:solidFill>
              </a:rPr>
              <a:t> Test</a:t>
            </a: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CAC42717-B95D-4A72-915A-2AED11DF44FE}"/>
              </a:ext>
            </a:extLst>
          </p:cNvPr>
          <p:cNvSpPr/>
          <p:nvPr/>
        </p:nvSpPr>
        <p:spPr>
          <a:xfrm>
            <a:off x="3984888" y="3075310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96CC1CB-9DE0-459A-A9BF-8DBDDCD27534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17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9906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E916B683-6FD9-4C95-8A5F-5A10053087C1}"/>
              </a:ext>
            </a:extLst>
          </p:cNvPr>
          <p:cNvSpPr/>
          <p:nvPr/>
        </p:nvSpPr>
        <p:spPr>
          <a:xfrm>
            <a:off x="1018303" y="4355824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Rule</a:t>
            </a:r>
          </a:p>
        </p:txBody>
      </p:sp>
      <p:sp>
        <p:nvSpPr>
          <p:cNvPr id="78" name="Rechteck: abgerundete Ecken 77">
            <a:extLst>
              <a:ext uri="{FF2B5EF4-FFF2-40B4-BE49-F238E27FC236}">
                <a16:creationId xmlns:a16="http://schemas.microsoft.com/office/drawing/2014/main" id="{8C5208AE-7BFA-4A7E-B403-EF00DD9EBDDB}"/>
              </a:ext>
            </a:extLst>
          </p:cNvPr>
          <p:cNvSpPr/>
          <p:nvPr/>
        </p:nvSpPr>
        <p:spPr>
          <a:xfrm>
            <a:off x="1018303" y="5011821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Map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probabilities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to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validities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34A32AAB-7BB4-46AD-8254-B971D76184B7}"/>
              </a:ext>
            </a:extLst>
          </p:cNvPr>
          <p:cNvSpPr/>
          <p:nvPr/>
        </p:nvSpPr>
        <p:spPr>
          <a:xfrm>
            <a:off x="1018303" y="2443808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Global Minimum Test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8040257" cy="510906"/>
          </a:xfrm>
        </p:spPr>
        <p:txBody>
          <a:bodyPr/>
          <a:lstStyle/>
          <a:p>
            <a:r>
              <a:rPr lang="en-US" dirty="0"/>
              <a:t>QA/QC Framework – basic example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E9C1746A-FB48-4D95-886B-908D2C1987ED}"/>
              </a:ext>
            </a:extLst>
          </p:cNvPr>
          <p:cNvCxnSpPr>
            <a:cxnSpLocks/>
          </p:cNvCxnSpPr>
          <p:nvPr/>
        </p:nvCxnSpPr>
        <p:spPr>
          <a:xfrm>
            <a:off x="6056076" y="1192560"/>
            <a:ext cx="0" cy="4860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C7605445-81D7-4A2D-A792-6C6A0D771637}"/>
              </a:ext>
            </a:extLst>
          </p:cNvPr>
          <p:cNvSpPr/>
          <p:nvPr/>
        </p:nvSpPr>
        <p:spPr>
          <a:xfrm>
            <a:off x="1021719" y="1805937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Time Range Test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599658C0-06A1-4E67-8B31-6CDD2830BCC7}"/>
              </a:ext>
            </a:extLst>
          </p:cNvPr>
          <p:cNvSpPr/>
          <p:nvPr/>
        </p:nvSpPr>
        <p:spPr>
          <a:xfrm>
            <a:off x="1020163" y="3708189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Merge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results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F33B215-1DD2-4A2A-907C-7DCA429E0F12}"/>
              </a:ext>
            </a:extLst>
          </p:cNvPr>
          <p:cNvSpPr txBox="1"/>
          <p:nvPr/>
        </p:nvSpPr>
        <p:spPr>
          <a:xfrm>
            <a:off x="6672067" y="1196752"/>
            <a:ext cx="48430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Visualization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5055BB7-F14F-4123-ADD4-1FE402E187EC}"/>
              </a:ext>
            </a:extLst>
          </p:cNvPr>
          <p:cNvSpPr txBox="1"/>
          <p:nvPr/>
        </p:nvSpPr>
        <p:spPr>
          <a:xfrm>
            <a:off x="1018303" y="1196752"/>
            <a:ext cx="44253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Execution</a:t>
            </a:r>
            <a:r>
              <a:rPr lang="de-DE" sz="2000" b="1" dirty="0">
                <a:solidFill>
                  <a:srgbClr val="002060"/>
                </a:solidFill>
              </a:rPr>
              <a:t> Pipeline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793110B5-AB92-42B4-9854-901ED63AA32D}"/>
              </a:ext>
            </a:extLst>
          </p:cNvPr>
          <p:cNvSpPr/>
          <p:nvPr/>
        </p:nvSpPr>
        <p:spPr>
          <a:xfrm>
            <a:off x="3983758" y="1806420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8D10100B-7165-4E8B-A63D-2494D8F522A7}"/>
              </a:ext>
            </a:extLst>
          </p:cNvPr>
          <p:cNvSpPr/>
          <p:nvPr/>
        </p:nvSpPr>
        <p:spPr>
          <a:xfrm>
            <a:off x="3983757" y="2442778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F9D3F72E-F9F0-44A0-A0EC-75A3156ECE79}"/>
              </a:ext>
            </a:extLst>
          </p:cNvPr>
          <p:cNvSpPr/>
          <p:nvPr/>
        </p:nvSpPr>
        <p:spPr>
          <a:xfrm>
            <a:off x="3980657" y="3707656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BaseMeasure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9EF862F2-8AD0-44C9-88E7-97B5115CC71E}"/>
              </a:ext>
            </a:extLst>
          </p:cNvPr>
          <p:cNvSpPr/>
          <p:nvPr/>
        </p:nvSpPr>
        <p:spPr>
          <a:xfrm>
            <a:off x="3983758" y="4355740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BaseRule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0316B444-6F65-4230-80A2-DDD9624D4081}"/>
              </a:ext>
            </a:extLst>
          </p:cNvPr>
          <p:cNvSpPr/>
          <p:nvPr/>
        </p:nvSpPr>
        <p:spPr>
          <a:xfrm>
            <a:off x="3980657" y="5013224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BaseMapper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68CEA259-BD83-46CB-977F-B80FBA96E651}"/>
              </a:ext>
            </a:extLst>
          </p:cNvPr>
          <p:cNvCxnSpPr/>
          <p:nvPr/>
        </p:nvCxnSpPr>
        <p:spPr>
          <a:xfrm>
            <a:off x="695400" y="1855823"/>
            <a:ext cx="0" cy="358799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837D75FF-73F4-4A19-9671-8F8E4E3C720C}"/>
              </a:ext>
            </a:extLst>
          </p:cNvPr>
          <p:cNvSpPr txBox="1"/>
          <p:nvPr/>
        </p:nvSpPr>
        <p:spPr>
          <a:xfrm>
            <a:off x="6993059" y="5445224"/>
            <a:ext cx="4093196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rgbClr val="3E9EBF"/>
                </a:solidFill>
              </a:rPr>
              <a:t>Remove </a:t>
            </a:r>
            <a:r>
              <a:rPr lang="de-DE" sz="1200" b="1" dirty="0" err="1">
                <a:solidFill>
                  <a:srgbClr val="3E9EBF"/>
                </a:solidFill>
              </a:rPr>
              <a:t>failed</a:t>
            </a:r>
            <a:r>
              <a:rPr lang="de-DE" sz="1200" b="1" dirty="0">
                <a:solidFill>
                  <a:srgbClr val="3E9EBF"/>
                </a:solidFill>
              </a:rPr>
              <a:t> </a:t>
            </a:r>
            <a:r>
              <a:rPr lang="de-DE" sz="1200" b="1" dirty="0" err="1">
                <a:solidFill>
                  <a:srgbClr val="3E9EBF"/>
                </a:solidFill>
              </a:rPr>
              <a:t>data</a:t>
            </a:r>
            <a:r>
              <a:rPr lang="de-DE" sz="1200" b="1" dirty="0">
                <a:solidFill>
                  <a:srgbClr val="3E9EBF"/>
                </a:solidFill>
              </a:rPr>
              <a:t> </a:t>
            </a:r>
            <a:r>
              <a:rPr lang="de-DE" sz="1200" b="1" dirty="0" err="1">
                <a:solidFill>
                  <a:srgbClr val="3E9EBF"/>
                </a:solidFill>
              </a:rPr>
              <a:t>points</a:t>
            </a:r>
            <a:endParaRPr lang="de-DE" sz="1200" b="1" dirty="0">
              <a:solidFill>
                <a:srgbClr val="3E9EBF"/>
              </a:solidFill>
            </a:endParaRP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6307BF1B-7F6E-4484-BEFA-F2B2EC3108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9514" y="1928334"/>
            <a:ext cx="4960288" cy="3490380"/>
          </a:xfrm>
          <a:prstGeom prst="rect">
            <a:avLst/>
          </a:prstGeom>
        </p:spPr>
      </p:pic>
      <p:sp>
        <p:nvSpPr>
          <p:cNvPr id="35" name="Rechteck 34">
            <a:extLst>
              <a:ext uri="{FF2B5EF4-FFF2-40B4-BE49-F238E27FC236}">
                <a16:creationId xmlns:a16="http://schemas.microsoft.com/office/drawing/2014/main" id="{CCACA57C-0661-41CC-AE73-9C07349EA7E3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676418F5-BA0B-4FFA-A088-D381E572E570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72C1E9FF-2C86-4482-9B70-5B83E9F11250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Workflow</a:t>
            </a:r>
          </a:p>
        </p:txBody>
      </p:sp>
      <p:pic>
        <p:nvPicPr>
          <p:cNvPr id="49" name="Grafik 48" descr="Flugzeug mit einfarbiger Füllung">
            <a:extLst>
              <a:ext uri="{FF2B5EF4-FFF2-40B4-BE49-F238E27FC236}">
                <a16:creationId xmlns:a16="http://schemas.microsoft.com/office/drawing/2014/main" id="{FCCF9C31-80A6-4833-AA62-210018977E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608063" y="6669650"/>
            <a:ext cx="180000" cy="180000"/>
          </a:xfrm>
          <a:prstGeom prst="rect">
            <a:avLst/>
          </a:prstGeom>
        </p:spPr>
      </p:pic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3FBC7767-0E22-49A2-ADF0-83628C017913}"/>
              </a:ext>
            </a:extLst>
          </p:cNvPr>
          <p:cNvSpPr/>
          <p:nvPr/>
        </p:nvSpPr>
        <p:spPr>
          <a:xfrm>
            <a:off x="1018080" y="3075923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</a:t>
            </a:r>
            <a:r>
              <a:rPr lang="de-DE" sz="1400" b="1" dirty="0" err="1">
                <a:solidFill>
                  <a:schemeClr val="bg1"/>
                </a:solidFill>
              </a:rPr>
              <a:t>Outlier</a:t>
            </a:r>
            <a:r>
              <a:rPr lang="de-DE" sz="1400" b="1" dirty="0">
                <a:solidFill>
                  <a:schemeClr val="bg1"/>
                </a:solidFill>
              </a:rPr>
              <a:t> Test</a:t>
            </a:r>
          </a:p>
        </p:txBody>
      </p:sp>
      <p:sp>
        <p:nvSpPr>
          <p:cNvPr id="51" name="Rechteck: abgerundete Ecken 50">
            <a:extLst>
              <a:ext uri="{FF2B5EF4-FFF2-40B4-BE49-F238E27FC236}">
                <a16:creationId xmlns:a16="http://schemas.microsoft.com/office/drawing/2014/main" id="{2621A7A3-9E8B-4A65-B93E-A0C0A492B394}"/>
              </a:ext>
            </a:extLst>
          </p:cNvPr>
          <p:cNvSpPr/>
          <p:nvPr/>
        </p:nvSpPr>
        <p:spPr>
          <a:xfrm>
            <a:off x="3984888" y="3075310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37FCE4C1-D19E-4781-9516-7FA169CFA617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17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7289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B6966F7A-A4E7-411F-B130-239775D7B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9514" y="1928334"/>
            <a:ext cx="4960288" cy="3490380"/>
          </a:xfrm>
          <a:prstGeom prst="rect">
            <a:avLst/>
          </a:prstGeom>
        </p:spPr>
      </p:pic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E916B683-6FD9-4C95-8A5F-5A10053087C1}"/>
              </a:ext>
            </a:extLst>
          </p:cNvPr>
          <p:cNvSpPr/>
          <p:nvPr/>
        </p:nvSpPr>
        <p:spPr>
          <a:xfrm>
            <a:off x="1018303" y="4355824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Rule</a:t>
            </a:r>
          </a:p>
        </p:txBody>
      </p:sp>
      <p:sp>
        <p:nvSpPr>
          <p:cNvPr id="78" name="Rechteck: abgerundete Ecken 77">
            <a:extLst>
              <a:ext uri="{FF2B5EF4-FFF2-40B4-BE49-F238E27FC236}">
                <a16:creationId xmlns:a16="http://schemas.microsoft.com/office/drawing/2014/main" id="{8C5208AE-7BFA-4A7E-B403-EF00DD9EBDDB}"/>
              </a:ext>
            </a:extLst>
          </p:cNvPr>
          <p:cNvSpPr/>
          <p:nvPr/>
        </p:nvSpPr>
        <p:spPr>
          <a:xfrm>
            <a:off x="1018303" y="5011821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Map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probabilities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to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validities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34A32AAB-7BB4-46AD-8254-B971D76184B7}"/>
              </a:ext>
            </a:extLst>
          </p:cNvPr>
          <p:cNvSpPr/>
          <p:nvPr/>
        </p:nvSpPr>
        <p:spPr>
          <a:xfrm>
            <a:off x="1018303" y="2443808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Global Minimum Test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8040257" cy="510906"/>
          </a:xfrm>
        </p:spPr>
        <p:txBody>
          <a:bodyPr/>
          <a:lstStyle/>
          <a:p>
            <a:r>
              <a:rPr lang="en-US" dirty="0"/>
              <a:t>QA/QC Framework – basic example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E9C1746A-FB48-4D95-886B-908D2C1987ED}"/>
              </a:ext>
            </a:extLst>
          </p:cNvPr>
          <p:cNvCxnSpPr>
            <a:cxnSpLocks/>
          </p:cNvCxnSpPr>
          <p:nvPr/>
        </p:nvCxnSpPr>
        <p:spPr>
          <a:xfrm>
            <a:off x="6056076" y="1192560"/>
            <a:ext cx="0" cy="4860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C7605445-81D7-4A2D-A792-6C6A0D771637}"/>
              </a:ext>
            </a:extLst>
          </p:cNvPr>
          <p:cNvSpPr/>
          <p:nvPr/>
        </p:nvSpPr>
        <p:spPr>
          <a:xfrm>
            <a:off x="1021719" y="1805937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Time Range Test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599658C0-06A1-4E67-8B31-6CDD2830BCC7}"/>
              </a:ext>
            </a:extLst>
          </p:cNvPr>
          <p:cNvSpPr/>
          <p:nvPr/>
        </p:nvSpPr>
        <p:spPr>
          <a:xfrm>
            <a:off x="1020163" y="3708189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Merge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results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F33B215-1DD2-4A2A-907C-7DCA429E0F12}"/>
              </a:ext>
            </a:extLst>
          </p:cNvPr>
          <p:cNvSpPr txBox="1"/>
          <p:nvPr/>
        </p:nvSpPr>
        <p:spPr>
          <a:xfrm>
            <a:off x="6672067" y="1196752"/>
            <a:ext cx="48430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Visualization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5055BB7-F14F-4123-ADD4-1FE402E187EC}"/>
              </a:ext>
            </a:extLst>
          </p:cNvPr>
          <p:cNvSpPr txBox="1"/>
          <p:nvPr/>
        </p:nvSpPr>
        <p:spPr>
          <a:xfrm>
            <a:off x="1018303" y="1196752"/>
            <a:ext cx="44253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Execution</a:t>
            </a:r>
            <a:r>
              <a:rPr lang="de-DE" sz="2000" b="1" dirty="0">
                <a:solidFill>
                  <a:srgbClr val="002060"/>
                </a:solidFill>
              </a:rPr>
              <a:t> Pipeline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793110B5-AB92-42B4-9854-901ED63AA32D}"/>
              </a:ext>
            </a:extLst>
          </p:cNvPr>
          <p:cNvSpPr/>
          <p:nvPr/>
        </p:nvSpPr>
        <p:spPr>
          <a:xfrm>
            <a:off x="3983758" y="1806420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8D10100B-7165-4E8B-A63D-2494D8F522A7}"/>
              </a:ext>
            </a:extLst>
          </p:cNvPr>
          <p:cNvSpPr/>
          <p:nvPr/>
        </p:nvSpPr>
        <p:spPr>
          <a:xfrm>
            <a:off x="3983757" y="2442778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F9D3F72E-F9F0-44A0-A0EC-75A3156ECE79}"/>
              </a:ext>
            </a:extLst>
          </p:cNvPr>
          <p:cNvSpPr/>
          <p:nvPr/>
        </p:nvSpPr>
        <p:spPr>
          <a:xfrm>
            <a:off x="3980657" y="3707656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BaseMeasure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9EF862F2-8AD0-44C9-88E7-97B5115CC71E}"/>
              </a:ext>
            </a:extLst>
          </p:cNvPr>
          <p:cNvSpPr/>
          <p:nvPr/>
        </p:nvSpPr>
        <p:spPr>
          <a:xfrm>
            <a:off x="3983758" y="4355740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BaseRule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0316B444-6F65-4230-80A2-DDD9624D4081}"/>
              </a:ext>
            </a:extLst>
          </p:cNvPr>
          <p:cNvSpPr/>
          <p:nvPr/>
        </p:nvSpPr>
        <p:spPr>
          <a:xfrm>
            <a:off x="3980657" y="5013224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BaseMapper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68CEA259-BD83-46CB-977F-B80FBA96E651}"/>
              </a:ext>
            </a:extLst>
          </p:cNvPr>
          <p:cNvCxnSpPr/>
          <p:nvPr/>
        </p:nvCxnSpPr>
        <p:spPr>
          <a:xfrm>
            <a:off x="695400" y="1855823"/>
            <a:ext cx="0" cy="358799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E9C03E1C-D489-4AB3-BF55-046854AD18A8}"/>
              </a:ext>
            </a:extLst>
          </p:cNvPr>
          <p:cNvCxnSpPr/>
          <p:nvPr/>
        </p:nvCxnSpPr>
        <p:spPr>
          <a:xfrm>
            <a:off x="6763122" y="4898730"/>
            <a:ext cx="4752000" cy="0"/>
          </a:xfrm>
          <a:prstGeom prst="line">
            <a:avLst/>
          </a:prstGeom>
          <a:ln w="6350">
            <a:solidFill>
              <a:srgbClr val="3E9EB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feld 33">
            <a:extLst>
              <a:ext uri="{FF2B5EF4-FFF2-40B4-BE49-F238E27FC236}">
                <a16:creationId xmlns:a16="http://schemas.microsoft.com/office/drawing/2014/main" id="{071402E6-6BF0-44DD-BE3E-FEF39DEEA02B}"/>
              </a:ext>
            </a:extLst>
          </p:cNvPr>
          <p:cNvSpPr txBox="1"/>
          <p:nvPr/>
        </p:nvSpPr>
        <p:spPr>
          <a:xfrm>
            <a:off x="10532747" y="4865004"/>
            <a:ext cx="872355" cy="2092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800" dirty="0" err="1">
                <a:solidFill>
                  <a:srgbClr val="3E9EBF"/>
                </a:solidFill>
              </a:rPr>
              <a:t>Too</a:t>
            </a:r>
            <a:r>
              <a:rPr lang="de-DE" sz="800" dirty="0">
                <a:solidFill>
                  <a:srgbClr val="3E9EBF"/>
                </a:solidFill>
              </a:rPr>
              <a:t> </a:t>
            </a:r>
            <a:r>
              <a:rPr lang="de-DE" sz="800" dirty="0" err="1">
                <a:solidFill>
                  <a:srgbClr val="3E9EBF"/>
                </a:solidFill>
              </a:rPr>
              <a:t>low</a:t>
            </a:r>
            <a:r>
              <a:rPr lang="de-DE" sz="800" dirty="0">
                <a:solidFill>
                  <a:srgbClr val="3E9EBF"/>
                </a:solidFill>
              </a:rPr>
              <a:t> </a:t>
            </a:r>
            <a:r>
              <a:rPr lang="de-DE" sz="800" dirty="0" err="1">
                <a:solidFill>
                  <a:srgbClr val="3E9EBF"/>
                </a:solidFill>
              </a:rPr>
              <a:t>values</a:t>
            </a:r>
            <a:endParaRPr lang="de-DE" sz="800" dirty="0">
              <a:solidFill>
                <a:srgbClr val="3E9EBF"/>
              </a:solidFill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639B5BE7-0B74-4CC7-BD54-C85EAC3CAD52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0C410347-8D3E-4E6A-8AFD-E60B74E2A163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40" name="Rechteck 39">
            <a:extLst>
              <a:ext uri="{FF2B5EF4-FFF2-40B4-BE49-F238E27FC236}">
                <a16:creationId xmlns:a16="http://schemas.microsoft.com/office/drawing/2014/main" id="{39E60890-DBC3-4A32-854A-71CDF978DDD3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Workflow</a:t>
            </a:r>
          </a:p>
        </p:txBody>
      </p:sp>
      <p:pic>
        <p:nvPicPr>
          <p:cNvPr id="49" name="Grafik 48" descr="Flugzeug mit einfarbiger Füllung">
            <a:extLst>
              <a:ext uri="{FF2B5EF4-FFF2-40B4-BE49-F238E27FC236}">
                <a16:creationId xmlns:a16="http://schemas.microsoft.com/office/drawing/2014/main" id="{A3F81305-83DB-4613-9FBA-951EDCCB4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608063" y="6669650"/>
            <a:ext cx="180000" cy="180000"/>
          </a:xfrm>
          <a:prstGeom prst="rect">
            <a:avLst/>
          </a:prstGeom>
        </p:spPr>
      </p:pic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ECB1BA2F-D9D8-453F-94C3-334E9FAE8788}"/>
              </a:ext>
            </a:extLst>
          </p:cNvPr>
          <p:cNvSpPr/>
          <p:nvPr/>
        </p:nvSpPr>
        <p:spPr>
          <a:xfrm>
            <a:off x="1018080" y="3075923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</a:t>
            </a:r>
            <a:r>
              <a:rPr lang="de-DE" sz="1400" b="1" dirty="0" err="1">
                <a:solidFill>
                  <a:schemeClr val="bg1"/>
                </a:solidFill>
              </a:rPr>
              <a:t>Outlier</a:t>
            </a:r>
            <a:r>
              <a:rPr lang="de-DE" sz="1400" b="1" dirty="0">
                <a:solidFill>
                  <a:schemeClr val="bg1"/>
                </a:solidFill>
              </a:rPr>
              <a:t> Test</a:t>
            </a:r>
          </a:p>
        </p:txBody>
      </p:sp>
      <p:sp>
        <p:nvSpPr>
          <p:cNvPr id="51" name="Rechteck: abgerundete Ecken 50">
            <a:extLst>
              <a:ext uri="{FF2B5EF4-FFF2-40B4-BE49-F238E27FC236}">
                <a16:creationId xmlns:a16="http://schemas.microsoft.com/office/drawing/2014/main" id="{5D2025D5-94B9-4068-8E46-81704E48D38F}"/>
              </a:ext>
            </a:extLst>
          </p:cNvPr>
          <p:cNvSpPr/>
          <p:nvPr/>
        </p:nvSpPr>
        <p:spPr>
          <a:xfrm>
            <a:off x="3984888" y="3075310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4D6F0C07-E2B1-4D60-9352-F37CE5067288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17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7173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E916B683-6FD9-4C95-8A5F-5A10053087C1}"/>
              </a:ext>
            </a:extLst>
          </p:cNvPr>
          <p:cNvSpPr/>
          <p:nvPr/>
        </p:nvSpPr>
        <p:spPr>
          <a:xfrm>
            <a:off x="1018303" y="4355824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Rule</a:t>
            </a:r>
          </a:p>
        </p:txBody>
      </p:sp>
      <p:sp>
        <p:nvSpPr>
          <p:cNvPr id="78" name="Rechteck: abgerundete Ecken 77">
            <a:extLst>
              <a:ext uri="{FF2B5EF4-FFF2-40B4-BE49-F238E27FC236}">
                <a16:creationId xmlns:a16="http://schemas.microsoft.com/office/drawing/2014/main" id="{8C5208AE-7BFA-4A7E-B403-EF00DD9EBDDB}"/>
              </a:ext>
            </a:extLst>
          </p:cNvPr>
          <p:cNvSpPr/>
          <p:nvPr/>
        </p:nvSpPr>
        <p:spPr>
          <a:xfrm>
            <a:off x="1018303" y="5011821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Map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probabilities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to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validities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34A32AAB-7BB4-46AD-8254-B971D76184B7}"/>
              </a:ext>
            </a:extLst>
          </p:cNvPr>
          <p:cNvSpPr/>
          <p:nvPr/>
        </p:nvSpPr>
        <p:spPr>
          <a:xfrm>
            <a:off x="1018303" y="2443808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Global Minimum Test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8040257" cy="510906"/>
          </a:xfrm>
        </p:spPr>
        <p:txBody>
          <a:bodyPr/>
          <a:lstStyle/>
          <a:p>
            <a:r>
              <a:rPr lang="en-US" dirty="0"/>
              <a:t>QA/QC Framework – basic example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E9C1746A-FB48-4D95-886B-908D2C1987ED}"/>
              </a:ext>
            </a:extLst>
          </p:cNvPr>
          <p:cNvCxnSpPr>
            <a:cxnSpLocks/>
          </p:cNvCxnSpPr>
          <p:nvPr/>
        </p:nvCxnSpPr>
        <p:spPr>
          <a:xfrm>
            <a:off x="6056076" y="1192560"/>
            <a:ext cx="0" cy="4860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C7605445-81D7-4A2D-A792-6C6A0D771637}"/>
              </a:ext>
            </a:extLst>
          </p:cNvPr>
          <p:cNvSpPr/>
          <p:nvPr/>
        </p:nvSpPr>
        <p:spPr>
          <a:xfrm>
            <a:off x="1021719" y="1805937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Time Range Test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599658C0-06A1-4E67-8B31-6CDD2830BCC7}"/>
              </a:ext>
            </a:extLst>
          </p:cNvPr>
          <p:cNvSpPr/>
          <p:nvPr/>
        </p:nvSpPr>
        <p:spPr>
          <a:xfrm>
            <a:off x="1020163" y="3708189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Merge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results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F33B215-1DD2-4A2A-907C-7DCA429E0F12}"/>
              </a:ext>
            </a:extLst>
          </p:cNvPr>
          <p:cNvSpPr txBox="1"/>
          <p:nvPr/>
        </p:nvSpPr>
        <p:spPr>
          <a:xfrm>
            <a:off x="6672067" y="1196752"/>
            <a:ext cx="48430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Visualization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5055BB7-F14F-4123-ADD4-1FE402E187EC}"/>
              </a:ext>
            </a:extLst>
          </p:cNvPr>
          <p:cNvSpPr txBox="1"/>
          <p:nvPr/>
        </p:nvSpPr>
        <p:spPr>
          <a:xfrm>
            <a:off x="1018303" y="1196752"/>
            <a:ext cx="44253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Execution</a:t>
            </a:r>
            <a:r>
              <a:rPr lang="de-DE" sz="2000" b="1" dirty="0">
                <a:solidFill>
                  <a:srgbClr val="002060"/>
                </a:solidFill>
              </a:rPr>
              <a:t> Pipeline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793110B5-AB92-42B4-9854-901ED63AA32D}"/>
              </a:ext>
            </a:extLst>
          </p:cNvPr>
          <p:cNvSpPr/>
          <p:nvPr/>
        </p:nvSpPr>
        <p:spPr>
          <a:xfrm>
            <a:off x="3983758" y="1806420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8D10100B-7165-4E8B-A63D-2494D8F522A7}"/>
              </a:ext>
            </a:extLst>
          </p:cNvPr>
          <p:cNvSpPr/>
          <p:nvPr/>
        </p:nvSpPr>
        <p:spPr>
          <a:xfrm>
            <a:off x="3983757" y="2442778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F9D3F72E-F9F0-44A0-A0EC-75A3156ECE79}"/>
              </a:ext>
            </a:extLst>
          </p:cNvPr>
          <p:cNvSpPr/>
          <p:nvPr/>
        </p:nvSpPr>
        <p:spPr>
          <a:xfrm>
            <a:off x="3980657" y="3707656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BaseMeasure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9EF862F2-8AD0-44C9-88E7-97B5115CC71E}"/>
              </a:ext>
            </a:extLst>
          </p:cNvPr>
          <p:cNvSpPr/>
          <p:nvPr/>
        </p:nvSpPr>
        <p:spPr>
          <a:xfrm>
            <a:off x="3983758" y="4355740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BaseRule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0316B444-6F65-4230-80A2-DDD9624D4081}"/>
              </a:ext>
            </a:extLst>
          </p:cNvPr>
          <p:cNvSpPr/>
          <p:nvPr/>
        </p:nvSpPr>
        <p:spPr>
          <a:xfrm>
            <a:off x="3980657" y="5013224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BaseMapper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68CEA259-BD83-46CB-977F-B80FBA96E651}"/>
              </a:ext>
            </a:extLst>
          </p:cNvPr>
          <p:cNvCxnSpPr/>
          <p:nvPr/>
        </p:nvCxnSpPr>
        <p:spPr>
          <a:xfrm>
            <a:off x="695400" y="1855823"/>
            <a:ext cx="0" cy="358799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Grafik 20">
            <a:extLst>
              <a:ext uri="{FF2B5EF4-FFF2-40B4-BE49-F238E27FC236}">
                <a16:creationId xmlns:a16="http://schemas.microsoft.com/office/drawing/2014/main" id="{58497378-A6E9-4DDF-BEC7-08E559AB9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9514" y="1928334"/>
            <a:ext cx="4960287" cy="3490380"/>
          </a:xfrm>
          <a:prstGeom prst="rect">
            <a:avLst/>
          </a:prstGeom>
        </p:spPr>
      </p:pic>
      <p:sp>
        <p:nvSpPr>
          <p:cNvPr id="22" name="Rechteck 21">
            <a:extLst>
              <a:ext uri="{FF2B5EF4-FFF2-40B4-BE49-F238E27FC236}">
                <a16:creationId xmlns:a16="http://schemas.microsoft.com/office/drawing/2014/main" id="{4E2817AF-FCD6-43B6-940F-BEA8E1D81BA1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BDC9EACE-467F-4661-B23E-E2795235A515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2588873-763D-4FCB-AFDB-FE143AFEC686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Workflow</a:t>
            </a:r>
          </a:p>
        </p:txBody>
      </p:sp>
      <p:pic>
        <p:nvPicPr>
          <p:cNvPr id="25" name="Grafik 24" descr="Flugzeug mit einfarbiger Füllung">
            <a:extLst>
              <a:ext uri="{FF2B5EF4-FFF2-40B4-BE49-F238E27FC236}">
                <a16:creationId xmlns:a16="http://schemas.microsoft.com/office/drawing/2014/main" id="{978E2262-6ED7-4D46-8247-8021186895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608063" y="6669650"/>
            <a:ext cx="180000" cy="180000"/>
          </a:xfrm>
          <a:prstGeom prst="rect">
            <a:avLst/>
          </a:prstGeom>
        </p:spPr>
      </p:pic>
      <p:sp>
        <p:nvSpPr>
          <p:cNvPr id="27" name="Rechteck: abgerundete Ecken 26">
            <a:extLst>
              <a:ext uri="{FF2B5EF4-FFF2-40B4-BE49-F238E27FC236}">
                <a16:creationId xmlns:a16="http://schemas.microsoft.com/office/drawing/2014/main" id="{9692DAB3-0E13-46E2-A9DC-289738A7217F}"/>
              </a:ext>
            </a:extLst>
          </p:cNvPr>
          <p:cNvSpPr/>
          <p:nvPr/>
        </p:nvSpPr>
        <p:spPr>
          <a:xfrm>
            <a:off x="1018080" y="3075923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</a:t>
            </a:r>
            <a:r>
              <a:rPr lang="de-DE" sz="1400" b="1" dirty="0" err="1">
                <a:solidFill>
                  <a:schemeClr val="bg1"/>
                </a:solidFill>
              </a:rPr>
              <a:t>Outlier</a:t>
            </a:r>
            <a:r>
              <a:rPr lang="de-DE" sz="1400" b="1" dirty="0">
                <a:solidFill>
                  <a:schemeClr val="bg1"/>
                </a:solidFill>
              </a:rPr>
              <a:t> Test</a:t>
            </a:r>
          </a:p>
        </p:txBody>
      </p:sp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69C18F00-EF38-4A08-A35B-D4F2DFCC5914}"/>
              </a:ext>
            </a:extLst>
          </p:cNvPr>
          <p:cNvSpPr/>
          <p:nvPr/>
        </p:nvSpPr>
        <p:spPr>
          <a:xfrm>
            <a:off x="3984888" y="3075310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29" name="Textfeld 28">
            <a:extLst>
              <a:ext uri="{FF2B5EF4-FFF2-40B4-BE49-F238E27FC236}">
                <a16:creationId xmlns:a16="http://schemas.microsoft.com/office/drawing/2014/main" id="{74BBF62B-5E89-4B90-96A3-942E76EE76AD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17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835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24000"/>
            <a:ext cx="2874010" cy="510906"/>
          </a:xfrm>
        </p:spPr>
        <p:txBody>
          <a:bodyPr/>
          <a:lstStyle/>
          <a:p>
            <a:r>
              <a:rPr lang="en-US" dirty="0"/>
              <a:t>Our mission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9" name="Picture 2">
            <a:extLst>
              <a:ext uri="{FF2B5EF4-FFF2-40B4-BE49-F238E27FC236}">
                <a16:creationId xmlns:a16="http://schemas.microsoft.com/office/drawing/2014/main" id="{543ECCD2-EC65-4003-A5F7-1310F09207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04" y="3572283"/>
            <a:ext cx="4163873" cy="26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6">
            <a:extLst>
              <a:ext uri="{FF2B5EF4-FFF2-40B4-BE49-F238E27FC236}">
                <a16:creationId xmlns:a16="http://schemas.microsoft.com/office/drawing/2014/main" id="{A9E2A613-0968-453D-853C-5FA558431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1424" y="3651094"/>
            <a:ext cx="541744" cy="16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3">
            <a:extLst>
              <a:ext uri="{FF2B5EF4-FFF2-40B4-BE49-F238E27FC236}">
                <a16:creationId xmlns:a16="http://schemas.microsoft.com/office/drawing/2014/main" id="{72429017-9F77-4577-B8A4-4056AD6C5D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t="43521" r="5243" b="42607"/>
          <a:stretch/>
        </p:blipFill>
        <p:spPr bwMode="auto">
          <a:xfrm>
            <a:off x="6142871" y="3649406"/>
            <a:ext cx="1353132" cy="16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" name="Picture 4">
            <a:extLst>
              <a:ext uri="{FF2B5EF4-FFF2-40B4-BE49-F238E27FC236}">
                <a16:creationId xmlns:a16="http://schemas.microsoft.com/office/drawing/2014/main" id="{2FD221B0-3AFD-40BB-BB2B-0683FA6564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379" b="-5000"/>
          <a:stretch/>
        </p:blipFill>
        <p:spPr bwMode="auto">
          <a:xfrm>
            <a:off x="7530245" y="3612446"/>
            <a:ext cx="1042591" cy="195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" name="Picture 5">
            <a:extLst>
              <a:ext uri="{FF2B5EF4-FFF2-40B4-BE49-F238E27FC236}">
                <a16:creationId xmlns:a16="http://schemas.microsoft.com/office/drawing/2014/main" id="{BAB00E1D-7E6A-4819-97BA-F8F66674E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409" y="3593505"/>
            <a:ext cx="1237827" cy="18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" name="Picture 2" descr="C:\_D\IAGOS-Aktivitäten\PR\Logos\Lufthansa_Logo_2018.png">
            <a:extLst>
              <a:ext uri="{FF2B5EF4-FFF2-40B4-BE49-F238E27FC236}">
                <a16:creationId xmlns:a16="http://schemas.microsoft.com/office/drawing/2014/main" id="{C953D858-94FB-4C17-826D-FDA11FDFB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660" y="3612155"/>
            <a:ext cx="1088307" cy="204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5" name="Image 8">
            <a:extLst>
              <a:ext uri="{FF2B5EF4-FFF2-40B4-BE49-F238E27FC236}">
                <a16:creationId xmlns:a16="http://schemas.microsoft.com/office/drawing/2014/main" id="{5A8B73B3-B6E5-429C-9E60-06B5D0F2038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7723" y="3636358"/>
            <a:ext cx="850275" cy="234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" name="Inhaltsplatzhalter 3">
            <a:extLst>
              <a:ext uri="{FF2B5EF4-FFF2-40B4-BE49-F238E27FC236}">
                <a16:creationId xmlns:a16="http://schemas.microsoft.com/office/drawing/2014/main" id="{576D6D9F-32AC-4EED-B53A-D699F34D89D0}"/>
              </a:ext>
            </a:extLst>
          </p:cNvPr>
          <p:cNvSpPr txBox="1">
            <a:spLocks/>
          </p:cNvSpPr>
          <p:nvPr/>
        </p:nvSpPr>
        <p:spPr>
          <a:xfrm>
            <a:off x="335360" y="4149080"/>
            <a:ext cx="11017224" cy="1738721"/>
          </a:xfrm>
          <a:prstGeom prst="rect">
            <a:avLst/>
          </a:prstGeom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10"/>
              </a:buBlip>
              <a:defRPr sz="22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0"/>
              </a:buBlip>
              <a:defRPr sz="20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0"/>
              </a:buBlip>
              <a:defRPr sz="18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0"/>
              </a:buBlip>
              <a:defRPr sz="16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10"/>
              </a:buBlip>
              <a:defRPr sz="1400" kern="1200">
                <a:solidFill>
                  <a:srgbClr val="3D497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377">
              <a:spcBef>
                <a:spcPts val="0"/>
              </a:spcBef>
              <a:spcAft>
                <a:spcPts val="1067"/>
              </a:spcAft>
              <a:tabLst>
                <a:tab pos="361942" algn="l"/>
              </a:tabLs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n-GB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Research Infrastructure since 2014 (historical MOZAIC: 1994 - 2014)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14377">
              <a:spcBef>
                <a:spcPts val="0"/>
              </a:spcBef>
              <a:spcAft>
                <a:spcPts val="1067"/>
              </a:spcAft>
              <a:tabLst>
                <a:tab pos="361942" algn="l"/>
              </a:tabLs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sym typeface="Symbol"/>
              </a:rPr>
              <a:t> 	</a:t>
            </a:r>
            <a:r>
              <a:rPr lang="en-GB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Regular in-situ monitoring of essential climate variables H</a:t>
            </a:r>
            <a:r>
              <a:rPr lang="en-GB" sz="2000" kern="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O, O</a:t>
            </a:r>
            <a:r>
              <a:rPr lang="en-GB" sz="2000" kern="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GB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CO, NO</a:t>
            </a:r>
            <a:r>
              <a:rPr lang="en-GB" sz="2000" kern="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GB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CO</a:t>
            </a:r>
            <a:r>
              <a:rPr lang="en-GB" sz="2000" kern="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GB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CH</a:t>
            </a:r>
            <a:r>
              <a:rPr lang="en-GB" sz="2000" kern="0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aerosols, clouds</a:t>
            </a:r>
          </a:p>
          <a:p>
            <a:pPr marL="0" indent="0" defTabSz="914377">
              <a:spcBef>
                <a:spcPts val="0"/>
              </a:spcBef>
              <a:spcAft>
                <a:spcPts val="1067"/>
              </a:spcAft>
              <a:tabLst>
                <a:tab pos="361942" algn="l"/>
              </a:tabLs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7 long-haul aircraft (IAGOS-CORE) + </a:t>
            </a: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Flying Laboratory (IAGOS-CARIBIC)</a:t>
            </a:r>
            <a:endParaRPr lang="en-GB" sz="2000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defTabSz="914377">
              <a:spcBef>
                <a:spcPts val="0"/>
              </a:spcBef>
              <a:spcAft>
                <a:spcPts val="1067"/>
              </a:spcAft>
              <a:tabLst>
                <a:tab pos="361942" algn="l"/>
              </a:tabLst>
            </a:pPr>
            <a:r>
              <a:rPr lang="en-US" sz="20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</a:rPr>
              <a:t> 	Provision of data in near real time for Copernicus and other service</a:t>
            </a:r>
          </a:p>
        </p:txBody>
      </p:sp>
      <p:pic>
        <p:nvPicPr>
          <p:cNvPr id="127" name="Grafik 126">
            <a:extLst>
              <a:ext uri="{FF2B5EF4-FFF2-40B4-BE49-F238E27FC236}">
                <a16:creationId xmlns:a16="http://schemas.microsoft.com/office/drawing/2014/main" id="{55BAF4F0-9906-4DC7-A6D5-FD9F85D6667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"/>
          <a:stretch/>
        </p:blipFill>
        <p:spPr>
          <a:xfrm>
            <a:off x="5267780" y="1091110"/>
            <a:ext cx="6432205" cy="2453199"/>
          </a:xfrm>
          <a:prstGeom prst="rect">
            <a:avLst/>
          </a:prstGeom>
        </p:spPr>
      </p:pic>
      <p:sp>
        <p:nvSpPr>
          <p:cNvPr id="129" name="Textfeld 128">
            <a:extLst>
              <a:ext uri="{FF2B5EF4-FFF2-40B4-BE49-F238E27FC236}">
                <a16:creationId xmlns:a16="http://schemas.microsoft.com/office/drawing/2014/main" id="{4FE11CCC-B1AA-4154-ACEC-29F708368A00}"/>
              </a:ext>
            </a:extLst>
          </p:cNvPr>
          <p:cNvSpPr txBox="1"/>
          <p:nvPr/>
        </p:nvSpPr>
        <p:spPr>
          <a:xfrm>
            <a:off x="6991885" y="3205056"/>
            <a:ext cx="3064557" cy="2970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89">
              <a:lnSpc>
                <a:spcPct val="95000"/>
              </a:lnSpc>
            </a:pPr>
            <a:r>
              <a:rPr lang="en-GB" sz="1400" dirty="0">
                <a:solidFill>
                  <a:srgbClr val="1D4F8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 June 2021: 62617 flights in database</a:t>
            </a:r>
          </a:p>
        </p:txBody>
      </p:sp>
      <p:pic>
        <p:nvPicPr>
          <p:cNvPr id="130" name="Picture 3" descr="C:\_D\IAGOS-Aktivitäten\Media\Logos\IAGOS_Logo_Color.png">
            <a:extLst>
              <a:ext uri="{FF2B5EF4-FFF2-40B4-BE49-F238E27FC236}">
                <a16:creationId xmlns:a16="http://schemas.microsoft.com/office/drawing/2014/main" id="{5B297CB0-9104-48F7-9D24-2195274BB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552" y="3297272"/>
            <a:ext cx="567680" cy="184544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131" name="Gruppieren 130">
            <a:extLst>
              <a:ext uri="{FF2B5EF4-FFF2-40B4-BE49-F238E27FC236}">
                <a16:creationId xmlns:a16="http://schemas.microsoft.com/office/drawing/2014/main" id="{55FE8415-EC80-4239-93BF-FC97249C5574}"/>
              </a:ext>
            </a:extLst>
          </p:cNvPr>
          <p:cNvGrpSpPr/>
          <p:nvPr/>
        </p:nvGrpSpPr>
        <p:grpSpPr>
          <a:xfrm>
            <a:off x="407369" y="1105326"/>
            <a:ext cx="4792751" cy="2410951"/>
            <a:chOff x="407368" y="846000"/>
            <a:chExt cx="4792750" cy="2410951"/>
          </a:xfrm>
        </p:grpSpPr>
        <p:pic>
          <p:nvPicPr>
            <p:cNvPr id="132" name="Picture 2" descr="C:\_D\IAGOS-Aktivitäten\Helmholtz_2019\P1010757.JPG">
              <a:extLst>
                <a:ext uri="{FF2B5EF4-FFF2-40B4-BE49-F238E27FC236}">
                  <a16:creationId xmlns:a16="http://schemas.microsoft.com/office/drawing/2014/main" id="{4E207FAF-2179-4BE9-8819-1BDF82122BA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543" t="40661" r="38603" b="34621"/>
            <a:stretch/>
          </p:blipFill>
          <p:spPr bwMode="auto">
            <a:xfrm>
              <a:off x="407368" y="846000"/>
              <a:ext cx="4792750" cy="2410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33" name="Gruppieren 132">
              <a:extLst>
                <a:ext uri="{FF2B5EF4-FFF2-40B4-BE49-F238E27FC236}">
                  <a16:creationId xmlns:a16="http://schemas.microsoft.com/office/drawing/2014/main" id="{7686AC3E-1239-4F4C-85B0-B316DB16026F}"/>
                </a:ext>
              </a:extLst>
            </p:cNvPr>
            <p:cNvGrpSpPr/>
            <p:nvPr/>
          </p:nvGrpSpPr>
          <p:grpSpPr>
            <a:xfrm>
              <a:off x="886480" y="908720"/>
              <a:ext cx="3495567" cy="2181130"/>
              <a:chOff x="932417" y="1984089"/>
              <a:chExt cx="3495567" cy="2181130"/>
            </a:xfrm>
          </p:grpSpPr>
          <p:pic>
            <p:nvPicPr>
              <p:cNvPr id="134" name="Picture 2" descr="C:\_D\IAGOS-Aktivitäten\Helmholtz_2019\commercial-aircraft-stage_A330-200.jpg">
                <a:extLst>
                  <a:ext uri="{FF2B5EF4-FFF2-40B4-BE49-F238E27FC236}">
                    <a16:creationId xmlns:a16="http://schemas.microsoft.com/office/drawing/2014/main" id="{3BD0FDA2-16E4-4788-A46C-EF2FF04519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clrChange>
                  <a:clrFrom>
                    <a:srgbClr val="98BBCF"/>
                  </a:clrFrom>
                  <a:clrTo>
                    <a:srgbClr val="98BBC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8" t="17342" r="8182" b="33989"/>
              <a:stretch/>
            </p:blipFill>
            <p:spPr bwMode="auto">
              <a:xfrm>
                <a:off x="932417" y="2419635"/>
                <a:ext cx="1277325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5" name="Picture 2" descr="C:\_D\IAGOS-Aktivitäten\Helmholtz_2019\commercial-aircraft-stage_A330-200.jpg">
                <a:extLst>
                  <a:ext uri="{FF2B5EF4-FFF2-40B4-BE49-F238E27FC236}">
                    <a16:creationId xmlns:a16="http://schemas.microsoft.com/office/drawing/2014/main" id="{43DFCCA1-F4F7-4C31-939E-EA37FCF6DAE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clrChange>
                  <a:clrFrom>
                    <a:srgbClr val="98BBCF"/>
                  </a:clrFrom>
                  <a:clrTo>
                    <a:srgbClr val="98BBC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8" t="17342" r="8182" b="33989"/>
              <a:stretch/>
            </p:blipFill>
            <p:spPr bwMode="auto">
              <a:xfrm>
                <a:off x="2607420" y="2419635"/>
                <a:ext cx="1277325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6" name="Picture 2" descr="C:\_D\IAGOS-Aktivitäten\Helmholtz_2019\commercial-aircraft-stage_A330-200.jpg">
                <a:extLst>
                  <a:ext uri="{FF2B5EF4-FFF2-40B4-BE49-F238E27FC236}">
                    <a16:creationId xmlns:a16="http://schemas.microsoft.com/office/drawing/2014/main" id="{82C31069-72F6-4BB9-B872-CB6322C55F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clrChange>
                  <a:clrFrom>
                    <a:srgbClr val="98BBCF"/>
                  </a:clrFrom>
                  <a:clrTo>
                    <a:srgbClr val="98BBC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8" t="17342" r="8182" b="33989"/>
              <a:stretch/>
            </p:blipFill>
            <p:spPr bwMode="auto">
              <a:xfrm>
                <a:off x="1167260" y="3139715"/>
                <a:ext cx="1277325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7" name="Picture 2" descr="C:\_D\IAGOS-Aktivitäten\Helmholtz_2019\commercial-aircraft-stage_A330-200.jpg">
                <a:extLst>
                  <a:ext uri="{FF2B5EF4-FFF2-40B4-BE49-F238E27FC236}">
                    <a16:creationId xmlns:a16="http://schemas.microsoft.com/office/drawing/2014/main" id="{A7BDFE9E-C2E6-4320-B5A1-EB42A33CD5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clrChange>
                  <a:clrFrom>
                    <a:srgbClr val="98BBCF"/>
                  </a:clrFrom>
                  <a:clrTo>
                    <a:srgbClr val="98BBC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8" t="17342" r="8182" b="33989"/>
              <a:stretch/>
            </p:blipFill>
            <p:spPr bwMode="auto">
              <a:xfrm>
                <a:off x="2088113" y="3573432"/>
                <a:ext cx="1277325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8" name="Picture 2" descr="C:\_D\IAGOS-Aktivitäten\Helmholtz_2019\commercial-aircraft-stage_A330-200.jpg">
                <a:extLst>
                  <a:ext uri="{FF2B5EF4-FFF2-40B4-BE49-F238E27FC236}">
                    <a16:creationId xmlns:a16="http://schemas.microsoft.com/office/drawing/2014/main" id="{F151CA65-E052-438B-8F46-E9F877DE348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4" cstate="print">
                <a:clrChange>
                  <a:clrFrom>
                    <a:srgbClr val="98BBCF"/>
                  </a:clrFrom>
                  <a:clrTo>
                    <a:srgbClr val="98BBC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538" t="17342" r="8182" b="33989"/>
              <a:stretch/>
            </p:blipFill>
            <p:spPr bwMode="auto">
              <a:xfrm>
                <a:off x="2934635" y="3204460"/>
                <a:ext cx="1277325" cy="540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9" name="Textfeld 138">
                <a:extLst>
                  <a:ext uri="{FF2B5EF4-FFF2-40B4-BE49-F238E27FC236}">
                    <a16:creationId xmlns:a16="http://schemas.microsoft.com/office/drawing/2014/main" id="{5A41E6CC-469C-478A-8F44-FB384B96717F}"/>
                  </a:ext>
                </a:extLst>
              </p:cNvPr>
              <p:cNvSpPr txBox="1"/>
              <p:nvPr/>
            </p:nvSpPr>
            <p:spPr>
              <a:xfrm>
                <a:off x="1171765" y="2878334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189"/>
                <a:r>
                  <a:rPr lang="de-DE" b="1" dirty="0">
                    <a:solidFill>
                      <a:srgbClr val="1D4F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</a:t>
                </a:r>
                <a:r>
                  <a:rPr lang="de-DE" b="1" baseline="-25000" dirty="0">
                    <a:solidFill>
                      <a:srgbClr val="1D4F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3</a:t>
                </a:r>
                <a:endParaRPr lang="de-DE" b="1" dirty="0">
                  <a:solidFill>
                    <a:srgbClr val="1D4F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0" name="Textfeld 139">
                <a:extLst>
                  <a:ext uri="{FF2B5EF4-FFF2-40B4-BE49-F238E27FC236}">
                    <a16:creationId xmlns:a16="http://schemas.microsoft.com/office/drawing/2014/main" id="{E25AB27B-1B21-4050-AE9A-915D4616BABE}"/>
                  </a:ext>
                </a:extLst>
              </p:cNvPr>
              <p:cNvSpPr txBox="1"/>
              <p:nvPr/>
            </p:nvSpPr>
            <p:spPr>
              <a:xfrm>
                <a:off x="1870841" y="2777882"/>
                <a:ext cx="5645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189"/>
                <a:r>
                  <a:rPr lang="de-DE" b="1" dirty="0">
                    <a:solidFill>
                      <a:srgbClr val="1D4F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</a:t>
                </a:r>
                <a:r>
                  <a:rPr lang="de-DE" b="1" baseline="-25000" dirty="0">
                    <a:solidFill>
                      <a:srgbClr val="1D4F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r>
                  <a:rPr lang="de-DE" b="1" dirty="0">
                    <a:solidFill>
                      <a:srgbClr val="1D4F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</a:t>
                </a:r>
              </a:p>
            </p:txBody>
          </p:sp>
          <p:sp>
            <p:nvSpPr>
              <p:cNvPr id="141" name="Textfeld 140">
                <a:extLst>
                  <a:ext uri="{FF2B5EF4-FFF2-40B4-BE49-F238E27FC236}">
                    <a16:creationId xmlns:a16="http://schemas.microsoft.com/office/drawing/2014/main" id="{642350D9-DE11-49CE-810C-41822F92BD60}"/>
                  </a:ext>
                </a:extLst>
              </p:cNvPr>
              <p:cNvSpPr txBox="1"/>
              <p:nvPr/>
            </p:nvSpPr>
            <p:spPr>
              <a:xfrm>
                <a:off x="2421485" y="2920758"/>
                <a:ext cx="46031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189"/>
                <a:r>
                  <a:rPr lang="de-DE" b="1" dirty="0">
                    <a:solidFill>
                      <a:srgbClr val="1D4F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</a:p>
            </p:txBody>
          </p:sp>
          <p:sp>
            <p:nvSpPr>
              <p:cNvPr id="142" name="Textfeld 141">
                <a:extLst>
                  <a:ext uri="{FF2B5EF4-FFF2-40B4-BE49-F238E27FC236}">
                    <a16:creationId xmlns:a16="http://schemas.microsoft.com/office/drawing/2014/main" id="{2BB07F3C-C4C8-45DA-BBB0-51E033CC334D}"/>
                  </a:ext>
                </a:extLst>
              </p:cNvPr>
              <p:cNvSpPr txBox="1"/>
              <p:nvPr/>
            </p:nvSpPr>
            <p:spPr>
              <a:xfrm>
                <a:off x="2520071" y="3292652"/>
                <a:ext cx="5613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189"/>
                <a:r>
                  <a:rPr lang="en-GB" b="1" dirty="0">
                    <a:solidFill>
                      <a:srgbClr val="1D4F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NO</a:t>
                </a:r>
                <a:r>
                  <a:rPr lang="en-GB" b="1" baseline="-25000" dirty="0">
                    <a:solidFill>
                      <a:srgbClr val="1D4F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x</a:t>
                </a:r>
                <a:endParaRPr lang="en-GB" b="1" dirty="0">
                  <a:solidFill>
                    <a:srgbClr val="1D4F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3" name="Textfeld 142">
                <a:extLst>
                  <a:ext uri="{FF2B5EF4-FFF2-40B4-BE49-F238E27FC236}">
                    <a16:creationId xmlns:a16="http://schemas.microsoft.com/office/drawing/2014/main" id="{FE23BD30-9384-430C-9BB2-C78A6E8249CF}"/>
                  </a:ext>
                </a:extLst>
              </p:cNvPr>
              <p:cNvSpPr txBox="1"/>
              <p:nvPr/>
            </p:nvSpPr>
            <p:spPr>
              <a:xfrm>
                <a:off x="3661318" y="2782697"/>
                <a:ext cx="5388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189"/>
                <a:r>
                  <a:rPr lang="de-DE" b="1" dirty="0">
                    <a:solidFill>
                      <a:srgbClr val="1D4F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</a:t>
                </a:r>
                <a:r>
                  <a:rPr lang="de-DE" b="1" baseline="-25000" dirty="0">
                    <a:solidFill>
                      <a:srgbClr val="1D4F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2</a:t>
                </a:r>
                <a:endParaRPr lang="de-DE" b="1" dirty="0">
                  <a:solidFill>
                    <a:srgbClr val="1D4F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4" name="Textfeld 143">
                <a:extLst>
                  <a:ext uri="{FF2B5EF4-FFF2-40B4-BE49-F238E27FC236}">
                    <a16:creationId xmlns:a16="http://schemas.microsoft.com/office/drawing/2014/main" id="{3679C6C1-D73B-4F33-B73B-EA298666C679}"/>
                  </a:ext>
                </a:extLst>
              </p:cNvPr>
              <p:cNvSpPr txBox="1"/>
              <p:nvPr/>
            </p:nvSpPr>
            <p:spPr>
              <a:xfrm>
                <a:off x="3121580" y="2951250"/>
                <a:ext cx="5309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189"/>
                <a:r>
                  <a:rPr lang="de-DE" b="1" dirty="0">
                    <a:solidFill>
                      <a:srgbClr val="1D4F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CH</a:t>
                </a:r>
                <a:r>
                  <a:rPr lang="de-DE" b="1" baseline="-25000" dirty="0">
                    <a:solidFill>
                      <a:srgbClr val="1D4F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4</a:t>
                </a:r>
                <a:endParaRPr lang="de-DE" b="1" dirty="0">
                  <a:solidFill>
                    <a:srgbClr val="1D4F85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5" name="Textfeld 144">
                <a:extLst>
                  <a:ext uri="{FF2B5EF4-FFF2-40B4-BE49-F238E27FC236}">
                    <a16:creationId xmlns:a16="http://schemas.microsoft.com/office/drawing/2014/main" id="{B64F09E7-0493-4AF4-B6AF-614A460A427D}"/>
                  </a:ext>
                </a:extLst>
              </p:cNvPr>
              <p:cNvSpPr txBox="1"/>
              <p:nvPr/>
            </p:nvSpPr>
            <p:spPr>
              <a:xfrm>
                <a:off x="1003350" y="1984089"/>
                <a:ext cx="342463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457189"/>
                <a:r>
                  <a:rPr lang="en-GB" sz="2000" b="1" dirty="0">
                    <a:solidFill>
                      <a:srgbClr val="1D4F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IAGOS-CORE</a:t>
                </a:r>
              </a:p>
            </p:txBody>
          </p:sp>
          <p:sp>
            <p:nvSpPr>
              <p:cNvPr id="146" name="Textfeld 145">
                <a:extLst>
                  <a:ext uri="{FF2B5EF4-FFF2-40B4-BE49-F238E27FC236}">
                    <a16:creationId xmlns:a16="http://schemas.microsoft.com/office/drawing/2014/main" id="{E4852CA7-BD9F-4B28-B522-BD4CE9E91758}"/>
                  </a:ext>
                </a:extLst>
              </p:cNvPr>
              <p:cNvSpPr txBox="1"/>
              <p:nvPr/>
            </p:nvSpPr>
            <p:spPr>
              <a:xfrm>
                <a:off x="3357619" y="3795887"/>
                <a:ext cx="8871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189"/>
                <a:r>
                  <a:rPr lang="en-GB" b="1" dirty="0">
                    <a:solidFill>
                      <a:srgbClr val="1D4F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aerosol</a:t>
                </a:r>
              </a:p>
            </p:txBody>
          </p:sp>
          <p:sp>
            <p:nvSpPr>
              <p:cNvPr id="147" name="Textfeld 146">
                <a:extLst>
                  <a:ext uri="{FF2B5EF4-FFF2-40B4-BE49-F238E27FC236}">
                    <a16:creationId xmlns:a16="http://schemas.microsoft.com/office/drawing/2014/main" id="{FAD8A840-A43C-4939-8676-A8B1DCE84C3A}"/>
                  </a:ext>
                </a:extLst>
              </p:cNvPr>
              <p:cNvSpPr txBox="1"/>
              <p:nvPr/>
            </p:nvSpPr>
            <p:spPr>
              <a:xfrm>
                <a:off x="1243805" y="3654509"/>
                <a:ext cx="7986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457189"/>
                <a:r>
                  <a:rPr lang="en-GB" b="1" dirty="0">
                    <a:solidFill>
                      <a:srgbClr val="1D4F85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clouds</a:t>
                </a:r>
              </a:p>
            </p:txBody>
          </p:sp>
        </p:grpSp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F8B3CF98-FF91-47F2-96C9-499C6DE6AD1B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/>
              <a:t>System </a:t>
            </a:r>
            <a:r>
              <a:rPr lang="de-DE" sz="1200" b="1" dirty="0" err="1"/>
              <a:t>Overview</a:t>
            </a:r>
            <a:r>
              <a:rPr lang="de-DE" sz="1200" b="1" dirty="0"/>
              <a:t> 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674AA97C-830B-40EF-A24B-D044ECFBEDF2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FE3BC7AC-8D9A-4694-B72E-DA0A249C1796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Workflow</a:t>
            </a:r>
          </a:p>
        </p:txBody>
      </p:sp>
      <p:pic>
        <p:nvPicPr>
          <p:cNvPr id="4" name="Grafik 3" descr="Flugzeug mit einfarbiger Füllung">
            <a:extLst>
              <a:ext uri="{FF2B5EF4-FFF2-40B4-BE49-F238E27FC236}">
                <a16:creationId xmlns:a16="http://schemas.microsoft.com/office/drawing/2014/main" id="{AC1EF84C-1E94-46F2-8D54-0E0510EB22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rot="5400000">
            <a:off x="1199456" y="6669650"/>
            <a:ext cx="180000" cy="180000"/>
          </a:xfrm>
          <a:prstGeom prst="rect">
            <a:avLst/>
          </a:prstGeom>
        </p:spPr>
      </p:pic>
      <p:sp>
        <p:nvSpPr>
          <p:cNvPr id="37" name="Textfeld 36">
            <a:extLst>
              <a:ext uri="{FF2B5EF4-FFF2-40B4-BE49-F238E27FC236}">
                <a16:creationId xmlns:a16="http://schemas.microsoft.com/office/drawing/2014/main" id="{3BE06D6B-E2D0-447D-BC23-CE2566853465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2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0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E916B683-6FD9-4C95-8A5F-5A10053087C1}"/>
              </a:ext>
            </a:extLst>
          </p:cNvPr>
          <p:cNvSpPr/>
          <p:nvPr/>
        </p:nvSpPr>
        <p:spPr>
          <a:xfrm>
            <a:off x="1018303" y="4355824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Rule</a:t>
            </a:r>
          </a:p>
        </p:txBody>
      </p:sp>
      <p:sp>
        <p:nvSpPr>
          <p:cNvPr id="78" name="Rechteck: abgerundete Ecken 77">
            <a:extLst>
              <a:ext uri="{FF2B5EF4-FFF2-40B4-BE49-F238E27FC236}">
                <a16:creationId xmlns:a16="http://schemas.microsoft.com/office/drawing/2014/main" id="{8C5208AE-7BFA-4A7E-B403-EF00DD9EBDDB}"/>
              </a:ext>
            </a:extLst>
          </p:cNvPr>
          <p:cNvSpPr/>
          <p:nvPr/>
        </p:nvSpPr>
        <p:spPr>
          <a:xfrm>
            <a:off x="1018303" y="5011821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Map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probabilities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to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validities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34A32AAB-7BB4-46AD-8254-B971D76184B7}"/>
              </a:ext>
            </a:extLst>
          </p:cNvPr>
          <p:cNvSpPr/>
          <p:nvPr/>
        </p:nvSpPr>
        <p:spPr>
          <a:xfrm>
            <a:off x="1018303" y="2443808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Global Minimum Test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8040257" cy="510906"/>
          </a:xfrm>
        </p:spPr>
        <p:txBody>
          <a:bodyPr/>
          <a:lstStyle/>
          <a:p>
            <a:r>
              <a:rPr lang="en-US" dirty="0"/>
              <a:t>QA/QC Framework – basic example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E9C1746A-FB48-4D95-886B-908D2C1987ED}"/>
              </a:ext>
            </a:extLst>
          </p:cNvPr>
          <p:cNvCxnSpPr>
            <a:cxnSpLocks/>
          </p:cNvCxnSpPr>
          <p:nvPr/>
        </p:nvCxnSpPr>
        <p:spPr>
          <a:xfrm>
            <a:off x="6056076" y="1192560"/>
            <a:ext cx="0" cy="4860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C7605445-81D7-4A2D-A792-6C6A0D771637}"/>
              </a:ext>
            </a:extLst>
          </p:cNvPr>
          <p:cNvSpPr/>
          <p:nvPr/>
        </p:nvSpPr>
        <p:spPr>
          <a:xfrm>
            <a:off x="1021719" y="1805937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Time Range Test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599658C0-06A1-4E67-8B31-6CDD2830BCC7}"/>
              </a:ext>
            </a:extLst>
          </p:cNvPr>
          <p:cNvSpPr/>
          <p:nvPr/>
        </p:nvSpPr>
        <p:spPr>
          <a:xfrm>
            <a:off x="1020163" y="3708189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Merge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results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F33B215-1DD2-4A2A-907C-7DCA429E0F12}"/>
              </a:ext>
            </a:extLst>
          </p:cNvPr>
          <p:cNvSpPr txBox="1"/>
          <p:nvPr/>
        </p:nvSpPr>
        <p:spPr>
          <a:xfrm>
            <a:off x="6672067" y="1196752"/>
            <a:ext cx="48430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Visualization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5055BB7-F14F-4123-ADD4-1FE402E187EC}"/>
              </a:ext>
            </a:extLst>
          </p:cNvPr>
          <p:cNvSpPr txBox="1"/>
          <p:nvPr/>
        </p:nvSpPr>
        <p:spPr>
          <a:xfrm>
            <a:off x="1018303" y="1196752"/>
            <a:ext cx="44253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Execution</a:t>
            </a:r>
            <a:r>
              <a:rPr lang="de-DE" sz="2000" b="1" dirty="0">
                <a:solidFill>
                  <a:srgbClr val="002060"/>
                </a:solidFill>
              </a:rPr>
              <a:t> Pipeline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793110B5-AB92-42B4-9854-901ED63AA32D}"/>
              </a:ext>
            </a:extLst>
          </p:cNvPr>
          <p:cNvSpPr/>
          <p:nvPr/>
        </p:nvSpPr>
        <p:spPr>
          <a:xfrm>
            <a:off x="3983758" y="1806420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8D10100B-7165-4E8B-A63D-2494D8F522A7}"/>
              </a:ext>
            </a:extLst>
          </p:cNvPr>
          <p:cNvSpPr/>
          <p:nvPr/>
        </p:nvSpPr>
        <p:spPr>
          <a:xfrm>
            <a:off x="3983757" y="2442778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F9D3F72E-F9F0-44A0-A0EC-75A3156ECE79}"/>
              </a:ext>
            </a:extLst>
          </p:cNvPr>
          <p:cNvSpPr/>
          <p:nvPr/>
        </p:nvSpPr>
        <p:spPr>
          <a:xfrm>
            <a:off x="3980657" y="3707656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BaseMeasure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9EF862F2-8AD0-44C9-88E7-97B5115CC71E}"/>
              </a:ext>
            </a:extLst>
          </p:cNvPr>
          <p:cNvSpPr/>
          <p:nvPr/>
        </p:nvSpPr>
        <p:spPr>
          <a:xfrm>
            <a:off x="3983758" y="4355740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BaseRule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0316B444-6F65-4230-80A2-DDD9624D4081}"/>
              </a:ext>
            </a:extLst>
          </p:cNvPr>
          <p:cNvSpPr/>
          <p:nvPr/>
        </p:nvSpPr>
        <p:spPr>
          <a:xfrm>
            <a:off x="3980657" y="5013224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BaseMapper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68CEA259-BD83-46CB-977F-B80FBA96E651}"/>
              </a:ext>
            </a:extLst>
          </p:cNvPr>
          <p:cNvCxnSpPr/>
          <p:nvPr/>
        </p:nvCxnSpPr>
        <p:spPr>
          <a:xfrm>
            <a:off x="695400" y="1855823"/>
            <a:ext cx="0" cy="358799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4BA9CB97-65D6-4DEA-9807-21B4CD925BBD}"/>
              </a:ext>
            </a:extLst>
          </p:cNvPr>
          <p:cNvSpPr txBox="1"/>
          <p:nvPr/>
        </p:nvSpPr>
        <p:spPr>
          <a:xfrm>
            <a:off x="6993059" y="5445224"/>
            <a:ext cx="4093196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rgbClr val="3E9EBF"/>
                </a:solidFill>
              </a:rPr>
              <a:t>Remove </a:t>
            </a:r>
            <a:r>
              <a:rPr lang="de-DE" sz="1200" b="1" dirty="0" err="1">
                <a:solidFill>
                  <a:srgbClr val="3E9EBF"/>
                </a:solidFill>
              </a:rPr>
              <a:t>failed</a:t>
            </a:r>
            <a:r>
              <a:rPr lang="de-DE" sz="1200" b="1" dirty="0">
                <a:solidFill>
                  <a:srgbClr val="3E9EBF"/>
                </a:solidFill>
              </a:rPr>
              <a:t> </a:t>
            </a:r>
            <a:r>
              <a:rPr lang="de-DE" sz="1200" b="1" dirty="0" err="1">
                <a:solidFill>
                  <a:srgbClr val="3E9EBF"/>
                </a:solidFill>
              </a:rPr>
              <a:t>data</a:t>
            </a:r>
            <a:r>
              <a:rPr lang="de-DE" sz="1200" b="1" dirty="0">
                <a:solidFill>
                  <a:srgbClr val="3E9EBF"/>
                </a:solidFill>
              </a:rPr>
              <a:t> </a:t>
            </a:r>
            <a:r>
              <a:rPr lang="de-DE" sz="1200" b="1" dirty="0" err="1">
                <a:solidFill>
                  <a:srgbClr val="3E9EBF"/>
                </a:solidFill>
              </a:rPr>
              <a:t>points</a:t>
            </a:r>
            <a:endParaRPr lang="de-DE" sz="1200" b="1" dirty="0">
              <a:solidFill>
                <a:srgbClr val="3E9EBF"/>
              </a:solidFill>
            </a:endParaRPr>
          </a:p>
        </p:txBody>
      </p:sp>
      <p:pic>
        <p:nvPicPr>
          <p:cNvPr id="22" name="Grafik 21">
            <a:extLst>
              <a:ext uri="{FF2B5EF4-FFF2-40B4-BE49-F238E27FC236}">
                <a16:creationId xmlns:a16="http://schemas.microsoft.com/office/drawing/2014/main" id="{60512219-3DB7-49FB-A791-84F6074C10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9514" y="1928334"/>
            <a:ext cx="4960287" cy="3490380"/>
          </a:xfrm>
          <a:prstGeom prst="rect">
            <a:avLst/>
          </a:prstGeom>
        </p:spPr>
      </p:pic>
      <p:sp>
        <p:nvSpPr>
          <p:cNvPr id="23" name="Rechteck 22">
            <a:extLst>
              <a:ext uri="{FF2B5EF4-FFF2-40B4-BE49-F238E27FC236}">
                <a16:creationId xmlns:a16="http://schemas.microsoft.com/office/drawing/2014/main" id="{E55E1DA8-71CB-4AF4-9BE6-9637EF3739E0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7CED7A32-853E-4CC3-BBD5-5235CF24AF56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6E1794EA-EAD2-4357-9CFC-D87716D22420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Workflow</a:t>
            </a:r>
          </a:p>
        </p:txBody>
      </p:sp>
      <p:pic>
        <p:nvPicPr>
          <p:cNvPr id="27" name="Grafik 26" descr="Flugzeug mit einfarbiger Füllung">
            <a:extLst>
              <a:ext uri="{FF2B5EF4-FFF2-40B4-BE49-F238E27FC236}">
                <a16:creationId xmlns:a16="http://schemas.microsoft.com/office/drawing/2014/main" id="{F1BD99C7-114A-4AF6-8B1B-D66BC7D825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608063" y="6669650"/>
            <a:ext cx="180000" cy="180000"/>
          </a:xfrm>
          <a:prstGeom prst="rect">
            <a:avLst/>
          </a:prstGeom>
        </p:spPr>
      </p:pic>
      <p:sp>
        <p:nvSpPr>
          <p:cNvPr id="28" name="Rechteck: abgerundete Ecken 27">
            <a:extLst>
              <a:ext uri="{FF2B5EF4-FFF2-40B4-BE49-F238E27FC236}">
                <a16:creationId xmlns:a16="http://schemas.microsoft.com/office/drawing/2014/main" id="{B9D55322-5149-4F93-BA6E-E2E1DACAEFE8}"/>
              </a:ext>
            </a:extLst>
          </p:cNvPr>
          <p:cNvSpPr/>
          <p:nvPr/>
        </p:nvSpPr>
        <p:spPr>
          <a:xfrm>
            <a:off x="1018080" y="3075923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</a:t>
            </a:r>
            <a:r>
              <a:rPr lang="de-DE" sz="1400" b="1" dirty="0" err="1">
                <a:solidFill>
                  <a:schemeClr val="bg1"/>
                </a:solidFill>
              </a:rPr>
              <a:t>Outlier</a:t>
            </a:r>
            <a:r>
              <a:rPr lang="de-DE" sz="1400" b="1" dirty="0">
                <a:solidFill>
                  <a:schemeClr val="bg1"/>
                </a:solidFill>
              </a:rPr>
              <a:t> Test</a:t>
            </a:r>
          </a:p>
        </p:txBody>
      </p:sp>
      <p:sp>
        <p:nvSpPr>
          <p:cNvPr id="29" name="Rechteck: abgerundete Ecken 28">
            <a:extLst>
              <a:ext uri="{FF2B5EF4-FFF2-40B4-BE49-F238E27FC236}">
                <a16:creationId xmlns:a16="http://schemas.microsoft.com/office/drawing/2014/main" id="{006ED07F-F22E-4BDF-816A-BD39087AF0CD}"/>
              </a:ext>
            </a:extLst>
          </p:cNvPr>
          <p:cNvSpPr/>
          <p:nvPr/>
        </p:nvSpPr>
        <p:spPr>
          <a:xfrm>
            <a:off x="3984888" y="3075310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E2B7F1FB-B800-4D93-ACEE-A7ABF8D56DA9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17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716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E916B683-6FD9-4C95-8A5F-5A10053087C1}"/>
              </a:ext>
            </a:extLst>
          </p:cNvPr>
          <p:cNvSpPr/>
          <p:nvPr/>
        </p:nvSpPr>
        <p:spPr>
          <a:xfrm>
            <a:off x="1018303" y="4355824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Rule</a:t>
            </a:r>
          </a:p>
        </p:txBody>
      </p:sp>
      <p:sp>
        <p:nvSpPr>
          <p:cNvPr id="78" name="Rechteck: abgerundete Ecken 77">
            <a:extLst>
              <a:ext uri="{FF2B5EF4-FFF2-40B4-BE49-F238E27FC236}">
                <a16:creationId xmlns:a16="http://schemas.microsoft.com/office/drawing/2014/main" id="{8C5208AE-7BFA-4A7E-B403-EF00DD9EBDDB}"/>
              </a:ext>
            </a:extLst>
          </p:cNvPr>
          <p:cNvSpPr/>
          <p:nvPr/>
        </p:nvSpPr>
        <p:spPr>
          <a:xfrm>
            <a:off x="1018303" y="5011821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Map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probabilities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to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validities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34A32AAB-7BB4-46AD-8254-B971D76184B7}"/>
              </a:ext>
            </a:extLst>
          </p:cNvPr>
          <p:cNvSpPr/>
          <p:nvPr/>
        </p:nvSpPr>
        <p:spPr>
          <a:xfrm>
            <a:off x="1018303" y="2443808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Global Minimum Test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8040257" cy="510906"/>
          </a:xfrm>
        </p:spPr>
        <p:txBody>
          <a:bodyPr/>
          <a:lstStyle/>
          <a:p>
            <a:r>
              <a:rPr lang="en-US" dirty="0"/>
              <a:t>QA/QC Framework – basic example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E9C1746A-FB48-4D95-886B-908D2C1987ED}"/>
              </a:ext>
            </a:extLst>
          </p:cNvPr>
          <p:cNvCxnSpPr>
            <a:cxnSpLocks/>
          </p:cNvCxnSpPr>
          <p:nvPr/>
        </p:nvCxnSpPr>
        <p:spPr>
          <a:xfrm>
            <a:off x="6056076" y="1192560"/>
            <a:ext cx="0" cy="4860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C7605445-81D7-4A2D-A792-6C6A0D771637}"/>
              </a:ext>
            </a:extLst>
          </p:cNvPr>
          <p:cNvSpPr/>
          <p:nvPr/>
        </p:nvSpPr>
        <p:spPr>
          <a:xfrm>
            <a:off x="1021719" y="1805937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Time Range Test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599658C0-06A1-4E67-8B31-6CDD2830BCC7}"/>
              </a:ext>
            </a:extLst>
          </p:cNvPr>
          <p:cNvSpPr/>
          <p:nvPr/>
        </p:nvSpPr>
        <p:spPr>
          <a:xfrm>
            <a:off x="1020163" y="3708189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Merge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results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F33B215-1DD2-4A2A-907C-7DCA429E0F12}"/>
              </a:ext>
            </a:extLst>
          </p:cNvPr>
          <p:cNvSpPr txBox="1"/>
          <p:nvPr/>
        </p:nvSpPr>
        <p:spPr>
          <a:xfrm>
            <a:off x="6672067" y="1196752"/>
            <a:ext cx="48430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Visualization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5055BB7-F14F-4123-ADD4-1FE402E187EC}"/>
              </a:ext>
            </a:extLst>
          </p:cNvPr>
          <p:cNvSpPr txBox="1"/>
          <p:nvPr/>
        </p:nvSpPr>
        <p:spPr>
          <a:xfrm>
            <a:off x="1018303" y="1196752"/>
            <a:ext cx="44253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Execution</a:t>
            </a:r>
            <a:r>
              <a:rPr lang="de-DE" sz="2000" b="1" dirty="0">
                <a:solidFill>
                  <a:srgbClr val="002060"/>
                </a:solidFill>
              </a:rPr>
              <a:t> Pipeline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793110B5-AB92-42B4-9854-901ED63AA32D}"/>
              </a:ext>
            </a:extLst>
          </p:cNvPr>
          <p:cNvSpPr/>
          <p:nvPr/>
        </p:nvSpPr>
        <p:spPr>
          <a:xfrm>
            <a:off x="3983758" y="1806420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8D10100B-7165-4E8B-A63D-2494D8F522A7}"/>
              </a:ext>
            </a:extLst>
          </p:cNvPr>
          <p:cNvSpPr/>
          <p:nvPr/>
        </p:nvSpPr>
        <p:spPr>
          <a:xfrm>
            <a:off x="3983757" y="2442778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F9D3F72E-F9F0-44A0-A0EC-75A3156ECE79}"/>
              </a:ext>
            </a:extLst>
          </p:cNvPr>
          <p:cNvSpPr/>
          <p:nvPr/>
        </p:nvSpPr>
        <p:spPr>
          <a:xfrm>
            <a:off x="3980657" y="3707656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BaseMeasure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9EF862F2-8AD0-44C9-88E7-97B5115CC71E}"/>
              </a:ext>
            </a:extLst>
          </p:cNvPr>
          <p:cNvSpPr/>
          <p:nvPr/>
        </p:nvSpPr>
        <p:spPr>
          <a:xfrm>
            <a:off x="3983758" y="4355740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BaseRule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0316B444-6F65-4230-80A2-DDD9624D4081}"/>
              </a:ext>
            </a:extLst>
          </p:cNvPr>
          <p:cNvSpPr/>
          <p:nvPr/>
        </p:nvSpPr>
        <p:spPr>
          <a:xfrm>
            <a:off x="3980657" y="5013224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BaseMapper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68CEA259-BD83-46CB-977F-B80FBA96E651}"/>
              </a:ext>
            </a:extLst>
          </p:cNvPr>
          <p:cNvCxnSpPr/>
          <p:nvPr/>
        </p:nvCxnSpPr>
        <p:spPr>
          <a:xfrm>
            <a:off x="695400" y="1855823"/>
            <a:ext cx="0" cy="358799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Grafik 27">
            <a:extLst>
              <a:ext uri="{FF2B5EF4-FFF2-40B4-BE49-F238E27FC236}">
                <a16:creationId xmlns:a16="http://schemas.microsoft.com/office/drawing/2014/main" id="{82694E39-D854-4A93-A33D-591CC29820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9514" y="1928334"/>
            <a:ext cx="4960287" cy="3490380"/>
          </a:xfrm>
          <a:prstGeom prst="rect">
            <a:avLst/>
          </a:prstGeom>
        </p:spPr>
      </p:pic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057CC9B0-BF17-4774-9E28-EFE15C93181F}"/>
              </a:ext>
            </a:extLst>
          </p:cNvPr>
          <p:cNvCxnSpPr/>
          <p:nvPr/>
        </p:nvCxnSpPr>
        <p:spPr>
          <a:xfrm flipH="1">
            <a:off x="9114219" y="3212976"/>
            <a:ext cx="0" cy="180000"/>
          </a:xfrm>
          <a:prstGeom prst="straightConnector1">
            <a:avLst/>
          </a:prstGeom>
          <a:ln w="9525">
            <a:solidFill>
              <a:srgbClr val="3E9EB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>
            <a:extLst>
              <a:ext uri="{FF2B5EF4-FFF2-40B4-BE49-F238E27FC236}">
                <a16:creationId xmlns:a16="http://schemas.microsoft.com/office/drawing/2014/main" id="{B6138DE6-48DC-4DA7-AE62-645EB03B4B8B}"/>
              </a:ext>
            </a:extLst>
          </p:cNvPr>
          <p:cNvSpPr txBox="1"/>
          <p:nvPr/>
        </p:nvSpPr>
        <p:spPr>
          <a:xfrm>
            <a:off x="8869052" y="3025355"/>
            <a:ext cx="487634" cy="2092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800" dirty="0" err="1">
                <a:solidFill>
                  <a:srgbClr val="3E9EBF"/>
                </a:solidFill>
              </a:rPr>
              <a:t>Outlier</a:t>
            </a:r>
            <a:endParaRPr lang="de-DE" sz="800" dirty="0">
              <a:solidFill>
                <a:srgbClr val="3E9EBF"/>
              </a:solidFill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CC03D864-14C9-4C0D-ABD9-B8E3CCC7F3AC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BA283A55-D066-4B9A-A199-E4D9F47A1F52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4B703784-D74F-4CD9-B890-34E69750A256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Workflow</a:t>
            </a:r>
          </a:p>
        </p:txBody>
      </p:sp>
      <p:pic>
        <p:nvPicPr>
          <p:cNvPr id="40" name="Grafik 39" descr="Flugzeug mit einfarbiger Füllung">
            <a:extLst>
              <a:ext uri="{FF2B5EF4-FFF2-40B4-BE49-F238E27FC236}">
                <a16:creationId xmlns:a16="http://schemas.microsoft.com/office/drawing/2014/main" id="{0100D46E-B877-41BE-932A-D5A88843BA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608063" y="6669650"/>
            <a:ext cx="180000" cy="180000"/>
          </a:xfrm>
          <a:prstGeom prst="rect">
            <a:avLst/>
          </a:prstGeom>
        </p:spPr>
      </p:pic>
      <p:sp>
        <p:nvSpPr>
          <p:cNvPr id="49" name="Rechteck: abgerundete Ecken 48">
            <a:extLst>
              <a:ext uri="{FF2B5EF4-FFF2-40B4-BE49-F238E27FC236}">
                <a16:creationId xmlns:a16="http://schemas.microsoft.com/office/drawing/2014/main" id="{74C46421-DACC-421F-8053-D9BD8BAED864}"/>
              </a:ext>
            </a:extLst>
          </p:cNvPr>
          <p:cNvSpPr/>
          <p:nvPr/>
        </p:nvSpPr>
        <p:spPr>
          <a:xfrm>
            <a:off x="1018080" y="3075923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</a:t>
            </a:r>
            <a:r>
              <a:rPr lang="de-DE" sz="1400" b="1" dirty="0" err="1">
                <a:solidFill>
                  <a:schemeClr val="bg1"/>
                </a:solidFill>
              </a:rPr>
              <a:t>Outlier</a:t>
            </a:r>
            <a:r>
              <a:rPr lang="de-DE" sz="1400" b="1" dirty="0">
                <a:solidFill>
                  <a:schemeClr val="bg1"/>
                </a:solidFill>
              </a:rPr>
              <a:t> Test</a:t>
            </a:r>
          </a:p>
        </p:txBody>
      </p:sp>
      <p:sp>
        <p:nvSpPr>
          <p:cNvPr id="50" name="Rechteck: abgerundete Ecken 49">
            <a:extLst>
              <a:ext uri="{FF2B5EF4-FFF2-40B4-BE49-F238E27FC236}">
                <a16:creationId xmlns:a16="http://schemas.microsoft.com/office/drawing/2014/main" id="{565D67D9-74DA-4885-AA78-093106E8365E}"/>
              </a:ext>
            </a:extLst>
          </p:cNvPr>
          <p:cNvSpPr/>
          <p:nvPr/>
        </p:nvSpPr>
        <p:spPr>
          <a:xfrm>
            <a:off x="3984888" y="3075310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D9A6A1CA-6A0B-4EA2-81A9-146AA32CB813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17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15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E916B683-6FD9-4C95-8A5F-5A10053087C1}"/>
              </a:ext>
            </a:extLst>
          </p:cNvPr>
          <p:cNvSpPr/>
          <p:nvPr/>
        </p:nvSpPr>
        <p:spPr>
          <a:xfrm>
            <a:off x="1018303" y="4355824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Rule</a:t>
            </a:r>
          </a:p>
        </p:txBody>
      </p:sp>
      <p:sp>
        <p:nvSpPr>
          <p:cNvPr id="78" name="Rechteck: abgerundete Ecken 77">
            <a:extLst>
              <a:ext uri="{FF2B5EF4-FFF2-40B4-BE49-F238E27FC236}">
                <a16:creationId xmlns:a16="http://schemas.microsoft.com/office/drawing/2014/main" id="{8C5208AE-7BFA-4A7E-B403-EF00DD9EBDDB}"/>
              </a:ext>
            </a:extLst>
          </p:cNvPr>
          <p:cNvSpPr/>
          <p:nvPr/>
        </p:nvSpPr>
        <p:spPr>
          <a:xfrm>
            <a:off x="1018303" y="5011821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Map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probabilities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to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validities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34A32AAB-7BB4-46AD-8254-B971D76184B7}"/>
              </a:ext>
            </a:extLst>
          </p:cNvPr>
          <p:cNvSpPr/>
          <p:nvPr/>
        </p:nvSpPr>
        <p:spPr>
          <a:xfrm>
            <a:off x="1018303" y="2443808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Global Minimum Test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8040257" cy="510906"/>
          </a:xfrm>
        </p:spPr>
        <p:txBody>
          <a:bodyPr/>
          <a:lstStyle/>
          <a:p>
            <a:r>
              <a:rPr lang="en-US" dirty="0"/>
              <a:t>QA/QC Framework – basic example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E9C1746A-FB48-4D95-886B-908D2C1987ED}"/>
              </a:ext>
            </a:extLst>
          </p:cNvPr>
          <p:cNvCxnSpPr>
            <a:cxnSpLocks/>
          </p:cNvCxnSpPr>
          <p:nvPr/>
        </p:nvCxnSpPr>
        <p:spPr>
          <a:xfrm>
            <a:off x="6056076" y="1192560"/>
            <a:ext cx="0" cy="4860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C7605445-81D7-4A2D-A792-6C6A0D771637}"/>
              </a:ext>
            </a:extLst>
          </p:cNvPr>
          <p:cNvSpPr/>
          <p:nvPr/>
        </p:nvSpPr>
        <p:spPr>
          <a:xfrm>
            <a:off x="1021719" y="1805937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Time Range Test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599658C0-06A1-4E67-8B31-6CDD2830BCC7}"/>
              </a:ext>
            </a:extLst>
          </p:cNvPr>
          <p:cNvSpPr/>
          <p:nvPr/>
        </p:nvSpPr>
        <p:spPr>
          <a:xfrm>
            <a:off x="1020163" y="3708189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Merge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results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F33B215-1DD2-4A2A-907C-7DCA429E0F12}"/>
              </a:ext>
            </a:extLst>
          </p:cNvPr>
          <p:cNvSpPr txBox="1"/>
          <p:nvPr/>
        </p:nvSpPr>
        <p:spPr>
          <a:xfrm>
            <a:off x="6672067" y="1196752"/>
            <a:ext cx="48430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Visualization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5055BB7-F14F-4123-ADD4-1FE402E187EC}"/>
              </a:ext>
            </a:extLst>
          </p:cNvPr>
          <p:cNvSpPr txBox="1"/>
          <p:nvPr/>
        </p:nvSpPr>
        <p:spPr>
          <a:xfrm>
            <a:off x="1018303" y="1196752"/>
            <a:ext cx="44253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Execution</a:t>
            </a:r>
            <a:r>
              <a:rPr lang="de-DE" sz="2000" b="1" dirty="0">
                <a:solidFill>
                  <a:srgbClr val="002060"/>
                </a:solidFill>
              </a:rPr>
              <a:t> Pipeline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793110B5-AB92-42B4-9854-901ED63AA32D}"/>
              </a:ext>
            </a:extLst>
          </p:cNvPr>
          <p:cNvSpPr/>
          <p:nvPr/>
        </p:nvSpPr>
        <p:spPr>
          <a:xfrm>
            <a:off x="3983758" y="1806420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8D10100B-7165-4E8B-A63D-2494D8F522A7}"/>
              </a:ext>
            </a:extLst>
          </p:cNvPr>
          <p:cNvSpPr/>
          <p:nvPr/>
        </p:nvSpPr>
        <p:spPr>
          <a:xfrm>
            <a:off x="3983757" y="2442778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F9D3F72E-F9F0-44A0-A0EC-75A3156ECE79}"/>
              </a:ext>
            </a:extLst>
          </p:cNvPr>
          <p:cNvSpPr/>
          <p:nvPr/>
        </p:nvSpPr>
        <p:spPr>
          <a:xfrm>
            <a:off x="3980657" y="3707656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BaseMeasure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9EF862F2-8AD0-44C9-88E7-97B5115CC71E}"/>
              </a:ext>
            </a:extLst>
          </p:cNvPr>
          <p:cNvSpPr/>
          <p:nvPr/>
        </p:nvSpPr>
        <p:spPr>
          <a:xfrm>
            <a:off x="3983758" y="4355740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BaseRule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0316B444-6F65-4230-80A2-DDD9624D4081}"/>
              </a:ext>
            </a:extLst>
          </p:cNvPr>
          <p:cNvSpPr/>
          <p:nvPr/>
        </p:nvSpPr>
        <p:spPr>
          <a:xfrm>
            <a:off x="3980657" y="5013224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BaseMapper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68CEA259-BD83-46CB-977F-B80FBA96E651}"/>
              </a:ext>
            </a:extLst>
          </p:cNvPr>
          <p:cNvCxnSpPr/>
          <p:nvPr/>
        </p:nvCxnSpPr>
        <p:spPr>
          <a:xfrm>
            <a:off x="695400" y="1855823"/>
            <a:ext cx="0" cy="358799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fik 25">
            <a:extLst>
              <a:ext uri="{FF2B5EF4-FFF2-40B4-BE49-F238E27FC236}">
                <a16:creationId xmlns:a16="http://schemas.microsoft.com/office/drawing/2014/main" id="{91C51330-8A71-4820-8162-6058629A8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9514" y="1928334"/>
            <a:ext cx="4960287" cy="3490379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43F76575-B898-4F01-8DF0-0C1203A2F1CA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0C41ED34-0968-4C28-AAE1-C6C539206065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D2AC124-D969-4D8B-AA2B-B46CE0442451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Workflow</a:t>
            </a:r>
          </a:p>
        </p:txBody>
      </p:sp>
      <p:pic>
        <p:nvPicPr>
          <p:cNvPr id="33" name="Grafik 32" descr="Flugzeug mit einfarbiger Füllung">
            <a:extLst>
              <a:ext uri="{FF2B5EF4-FFF2-40B4-BE49-F238E27FC236}">
                <a16:creationId xmlns:a16="http://schemas.microsoft.com/office/drawing/2014/main" id="{9866BCF9-04F0-4588-A391-1EF50B3533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608063" y="6669650"/>
            <a:ext cx="180000" cy="180000"/>
          </a:xfrm>
          <a:prstGeom prst="rect">
            <a:avLst/>
          </a:prstGeom>
        </p:spPr>
      </p:pic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094D882E-C8FF-4978-BBD4-C0CBBF782588}"/>
              </a:ext>
            </a:extLst>
          </p:cNvPr>
          <p:cNvSpPr/>
          <p:nvPr/>
        </p:nvSpPr>
        <p:spPr>
          <a:xfrm>
            <a:off x="1018080" y="3075923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</a:t>
            </a:r>
            <a:r>
              <a:rPr lang="de-DE" sz="1400" b="1" dirty="0" err="1">
                <a:solidFill>
                  <a:schemeClr val="bg1"/>
                </a:solidFill>
              </a:rPr>
              <a:t>Outlier</a:t>
            </a:r>
            <a:r>
              <a:rPr lang="de-DE" sz="1400" b="1" dirty="0">
                <a:solidFill>
                  <a:schemeClr val="bg1"/>
                </a:solidFill>
              </a:rPr>
              <a:t> Test</a:t>
            </a: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53D5ED82-033A-4120-8244-1405EA224C0B}"/>
              </a:ext>
            </a:extLst>
          </p:cNvPr>
          <p:cNvSpPr/>
          <p:nvPr/>
        </p:nvSpPr>
        <p:spPr>
          <a:xfrm>
            <a:off x="3984888" y="3075310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FADEDB48-30B1-459A-9C87-12C12877CECE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17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161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E916B683-6FD9-4C95-8A5F-5A10053087C1}"/>
              </a:ext>
            </a:extLst>
          </p:cNvPr>
          <p:cNvSpPr/>
          <p:nvPr/>
        </p:nvSpPr>
        <p:spPr>
          <a:xfrm>
            <a:off x="1018303" y="4355824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Rule</a:t>
            </a:r>
          </a:p>
        </p:txBody>
      </p:sp>
      <p:sp>
        <p:nvSpPr>
          <p:cNvPr id="78" name="Rechteck: abgerundete Ecken 77">
            <a:extLst>
              <a:ext uri="{FF2B5EF4-FFF2-40B4-BE49-F238E27FC236}">
                <a16:creationId xmlns:a16="http://schemas.microsoft.com/office/drawing/2014/main" id="{8C5208AE-7BFA-4A7E-B403-EF00DD9EBDDB}"/>
              </a:ext>
            </a:extLst>
          </p:cNvPr>
          <p:cNvSpPr/>
          <p:nvPr/>
        </p:nvSpPr>
        <p:spPr>
          <a:xfrm>
            <a:off x="1018303" y="5011821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Map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probabilities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to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validities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34A32AAB-7BB4-46AD-8254-B971D76184B7}"/>
              </a:ext>
            </a:extLst>
          </p:cNvPr>
          <p:cNvSpPr/>
          <p:nvPr/>
        </p:nvSpPr>
        <p:spPr>
          <a:xfrm>
            <a:off x="1018303" y="2443808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Global Minimum Test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8040257" cy="510906"/>
          </a:xfrm>
        </p:spPr>
        <p:txBody>
          <a:bodyPr/>
          <a:lstStyle/>
          <a:p>
            <a:r>
              <a:rPr lang="en-US" dirty="0"/>
              <a:t>QA/QC Framework – basic example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E9C1746A-FB48-4D95-886B-908D2C1987ED}"/>
              </a:ext>
            </a:extLst>
          </p:cNvPr>
          <p:cNvCxnSpPr>
            <a:cxnSpLocks/>
          </p:cNvCxnSpPr>
          <p:nvPr/>
        </p:nvCxnSpPr>
        <p:spPr>
          <a:xfrm>
            <a:off x="6056076" y="1192560"/>
            <a:ext cx="0" cy="4860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C7605445-81D7-4A2D-A792-6C6A0D771637}"/>
              </a:ext>
            </a:extLst>
          </p:cNvPr>
          <p:cNvSpPr/>
          <p:nvPr/>
        </p:nvSpPr>
        <p:spPr>
          <a:xfrm>
            <a:off x="1021719" y="1805937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Time Range Test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599658C0-06A1-4E67-8B31-6CDD2830BCC7}"/>
              </a:ext>
            </a:extLst>
          </p:cNvPr>
          <p:cNvSpPr/>
          <p:nvPr/>
        </p:nvSpPr>
        <p:spPr>
          <a:xfrm>
            <a:off x="1020163" y="3708189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Merge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results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F33B215-1DD2-4A2A-907C-7DCA429E0F12}"/>
              </a:ext>
            </a:extLst>
          </p:cNvPr>
          <p:cNvSpPr txBox="1"/>
          <p:nvPr/>
        </p:nvSpPr>
        <p:spPr>
          <a:xfrm>
            <a:off x="6672067" y="1196752"/>
            <a:ext cx="48430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Visualization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5055BB7-F14F-4123-ADD4-1FE402E187EC}"/>
              </a:ext>
            </a:extLst>
          </p:cNvPr>
          <p:cNvSpPr txBox="1"/>
          <p:nvPr/>
        </p:nvSpPr>
        <p:spPr>
          <a:xfrm>
            <a:off x="1018303" y="1196752"/>
            <a:ext cx="44253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Execution</a:t>
            </a:r>
            <a:r>
              <a:rPr lang="de-DE" sz="2000" b="1" dirty="0">
                <a:solidFill>
                  <a:srgbClr val="002060"/>
                </a:solidFill>
              </a:rPr>
              <a:t> Pipeline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793110B5-AB92-42B4-9854-901ED63AA32D}"/>
              </a:ext>
            </a:extLst>
          </p:cNvPr>
          <p:cNvSpPr/>
          <p:nvPr/>
        </p:nvSpPr>
        <p:spPr>
          <a:xfrm>
            <a:off x="3983758" y="1806420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8D10100B-7165-4E8B-A63D-2494D8F522A7}"/>
              </a:ext>
            </a:extLst>
          </p:cNvPr>
          <p:cNvSpPr/>
          <p:nvPr/>
        </p:nvSpPr>
        <p:spPr>
          <a:xfrm>
            <a:off x="3983757" y="2442778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F9D3F72E-F9F0-44A0-A0EC-75A3156ECE79}"/>
              </a:ext>
            </a:extLst>
          </p:cNvPr>
          <p:cNvSpPr/>
          <p:nvPr/>
        </p:nvSpPr>
        <p:spPr>
          <a:xfrm>
            <a:off x="3980657" y="3707656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BaseMeasure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9EF862F2-8AD0-44C9-88E7-97B5115CC71E}"/>
              </a:ext>
            </a:extLst>
          </p:cNvPr>
          <p:cNvSpPr/>
          <p:nvPr/>
        </p:nvSpPr>
        <p:spPr>
          <a:xfrm>
            <a:off x="3983758" y="4355740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BaseRule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0316B444-6F65-4230-80A2-DDD9624D4081}"/>
              </a:ext>
            </a:extLst>
          </p:cNvPr>
          <p:cNvSpPr/>
          <p:nvPr/>
        </p:nvSpPr>
        <p:spPr>
          <a:xfrm>
            <a:off x="3980657" y="5013224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BaseMapper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68CEA259-BD83-46CB-977F-B80FBA96E651}"/>
              </a:ext>
            </a:extLst>
          </p:cNvPr>
          <p:cNvCxnSpPr/>
          <p:nvPr/>
        </p:nvCxnSpPr>
        <p:spPr>
          <a:xfrm>
            <a:off x="695400" y="1855823"/>
            <a:ext cx="0" cy="358799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>
            <a:extLst>
              <a:ext uri="{FF2B5EF4-FFF2-40B4-BE49-F238E27FC236}">
                <a16:creationId xmlns:a16="http://schemas.microsoft.com/office/drawing/2014/main" id="{7306E801-4399-4CFF-8045-53D00E6686AE}"/>
              </a:ext>
            </a:extLst>
          </p:cNvPr>
          <p:cNvSpPr txBox="1"/>
          <p:nvPr/>
        </p:nvSpPr>
        <p:spPr>
          <a:xfrm>
            <a:off x="6993059" y="5445224"/>
            <a:ext cx="4093196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rgbClr val="3E9EBF"/>
                </a:solidFill>
              </a:rPr>
              <a:t>Remove </a:t>
            </a:r>
            <a:r>
              <a:rPr lang="de-DE" sz="1200" b="1" dirty="0" err="1">
                <a:solidFill>
                  <a:srgbClr val="3E9EBF"/>
                </a:solidFill>
              </a:rPr>
              <a:t>failed</a:t>
            </a:r>
            <a:r>
              <a:rPr lang="de-DE" sz="1200" b="1" dirty="0">
                <a:solidFill>
                  <a:srgbClr val="3E9EBF"/>
                </a:solidFill>
              </a:rPr>
              <a:t> </a:t>
            </a:r>
            <a:r>
              <a:rPr lang="de-DE" sz="1200" b="1" dirty="0" err="1">
                <a:solidFill>
                  <a:srgbClr val="3E9EBF"/>
                </a:solidFill>
              </a:rPr>
              <a:t>data</a:t>
            </a:r>
            <a:r>
              <a:rPr lang="de-DE" sz="1200" b="1" dirty="0">
                <a:solidFill>
                  <a:srgbClr val="3E9EBF"/>
                </a:solidFill>
              </a:rPr>
              <a:t> </a:t>
            </a:r>
            <a:r>
              <a:rPr lang="de-DE" sz="1200" b="1" dirty="0" err="1">
                <a:solidFill>
                  <a:srgbClr val="3E9EBF"/>
                </a:solidFill>
              </a:rPr>
              <a:t>points</a:t>
            </a:r>
            <a:endParaRPr lang="de-DE" sz="1200" b="1" dirty="0">
              <a:solidFill>
                <a:srgbClr val="3E9EBF"/>
              </a:solidFill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8F87DA96-C6F4-4E3D-ADF5-8B50B5BFB6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9515" y="1928334"/>
            <a:ext cx="4960285" cy="3490379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7D9E578A-F99C-479F-84B3-5CEEC147C862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333B8D5A-DD57-4CB1-B91B-270F269AE561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19EB8EDE-8FAA-413F-ADB6-D4C7A983B93A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Workflow</a:t>
            </a:r>
          </a:p>
        </p:txBody>
      </p:sp>
      <p:pic>
        <p:nvPicPr>
          <p:cNvPr id="33" name="Grafik 32" descr="Flugzeug mit einfarbiger Füllung">
            <a:extLst>
              <a:ext uri="{FF2B5EF4-FFF2-40B4-BE49-F238E27FC236}">
                <a16:creationId xmlns:a16="http://schemas.microsoft.com/office/drawing/2014/main" id="{DB76E4B3-8CA2-4020-B871-8F8C3D7A57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608063" y="6669650"/>
            <a:ext cx="180000" cy="180000"/>
          </a:xfrm>
          <a:prstGeom prst="rect">
            <a:avLst/>
          </a:prstGeom>
        </p:spPr>
      </p:pic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131DF81F-8B80-4FD1-8315-14D75F66BAF9}"/>
              </a:ext>
            </a:extLst>
          </p:cNvPr>
          <p:cNvSpPr/>
          <p:nvPr/>
        </p:nvSpPr>
        <p:spPr>
          <a:xfrm>
            <a:off x="1018080" y="3075923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</a:t>
            </a:r>
            <a:r>
              <a:rPr lang="de-DE" sz="1400" b="1" dirty="0" err="1">
                <a:solidFill>
                  <a:schemeClr val="bg1"/>
                </a:solidFill>
              </a:rPr>
              <a:t>Outlier</a:t>
            </a:r>
            <a:r>
              <a:rPr lang="de-DE" sz="1400" b="1" dirty="0">
                <a:solidFill>
                  <a:schemeClr val="bg1"/>
                </a:solidFill>
              </a:rPr>
              <a:t> Test</a:t>
            </a: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9506007A-4BA0-4E60-BFFF-B7147D80789C}"/>
              </a:ext>
            </a:extLst>
          </p:cNvPr>
          <p:cNvSpPr/>
          <p:nvPr/>
        </p:nvSpPr>
        <p:spPr>
          <a:xfrm>
            <a:off x="3984888" y="3075310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CB0439D8-7809-4DAE-BFBA-88714525CB26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17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07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E916B683-6FD9-4C95-8A5F-5A10053087C1}"/>
              </a:ext>
            </a:extLst>
          </p:cNvPr>
          <p:cNvSpPr/>
          <p:nvPr/>
        </p:nvSpPr>
        <p:spPr>
          <a:xfrm>
            <a:off x="1018303" y="4355824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Rule</a:t>
            </a:r>
          </a:p>
        </p:txBody>
      </p:sp>
      <p:sp>
        <p:nvSpPr>
          <p:cNvPr id="78" name="Rechteck: abgerundete Ecken 77">
            <a:extLst>
              <a:ext uri="{FF2B5EF4-FFF2-40B4-BE49-F238E27FC236}">
                <a16:creationId xmlns:a16="http://schemas.microsoft.com/office/drawing/2014/main" id="{8C5208AE-7BFA-4A7E-B403-EF00DD9EBDDB}"/>
              </a:ext>
            </a:extLst>
          </p:cNvPr>
          <p:cNvSpPr/>
          <p:nvPr/>
        </p:nvSpPr>
        <p:spPr>
          <a:xfrm>
            <a:off x="1018303" y="5011821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Map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probabilities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to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validities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34A32AAB-7BB4-46AD-8254-B971D76184B7}"/>
              </a:ext>
            </a:extLst>
          </p:cNvPr>
          <p:cNvSpPr/>
          <p:nvPr/>
        </p:nvSpPr>
        <p:spPr>
          <a:xfrm>
            <a:off x="1018303" y="2443808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Global Minimum Test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8040257" cy="510906"/>
          </a:xfrm>
        </p:spPr>
        <p:txBody>
          <a:bodyPr/>
          <a:lstStyle/>
          <a:p>
            <a:r>
              <a:rPr lang="en-US" dirty="0"/>
              <a:t>QA/QC Framework – basic example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E9C1746A-FB48-4D95-886B-908D2C1987ED}"/>
              </a:ext>
            </a:extLst>
          </p:cNvPr>
          <p:cNvCxnSpPr>
            <a:cxnSpLocks/>
          </p:cNvCxnSpPr>
          <p:nvPr/>
        </p:nvCxnSpPr>
        <p:spPr>
          <a:xfrm>
            <a:off x="6056076" y="1192560"/>
            <a:ext cx="0" cy="4860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C7605445-81D7-4A2D-A792-6C6A0D771637}"/>
              </a:ext>
            </a:extLst>
          </p:cNvPr>
          <p:cNvSpPr/>
          <p:nvPr/>
        </p:nvSpPr>
        <p:spPr>
          <a:xfrm>
            <a:off x="1021719" y="1805937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Time Range Test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599658C0-06A1-4E67-8B31-6CDD2830BCC7}"/>
              </a:ext>
            </a:extLst>
          </p:cNvPr>
          <p:cNvSpPr/>
          <p:nvPr/>
        </p:nvSpPr>
        <p:spPr>
          <a:xfrm>
            <a:off x="1020163" y="3708189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Merge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results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F33B215-1DD2-4A2A-907C-7DCA429E0F12}"/>
              </a:ext>
            </a:extLst>
          </p:cNvPr>
          <p:cNvSpPr txBox="1"/>
          <p:nvPr/>
        </p:nvSpPr>
        <p:spPr>
          <a:xfrm>
            <a:off x="6672067" y="1196752"/>
            <a:ext cx="48430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Visualization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5055BB7-F14F-4123-ADD4-1FE402E187EC}"/>
              </a:ext>
            </a:extLst>
          </p:cNvPr>
          <p:cNvSpPr txBox="1"/>
          <p:nvPr/>
        </p:nvSpPr>
        <p:spPr>
          <a:xfrm>
            <a:off x="1018303" y="1196752"/>
            <a:ext cx="44253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Execution</a:t>
            </a:r>
            <a:r>
              <a:rPr lang="de-DE" sz="2000" b="1" dirty="0">
                <a:solidFill>
                  <a:srgbClr val="002060"/>
                </a:solidFill>
              </a:rPr>
              <a:t> Pipeline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793110B5-AB92-42B4-9854-901ED63AA32D}"/>
              </a:ext>
            </a:extLst>
          </p:cNvPr>
          <p:cNvSpPr/>
          <p:nvPr/>
        </p:nvSpPr>
        <p:spPr>
          <a:xfrm>
            <a:off x="3983758" y="1806420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8D10100B-7165-4E8B-A63D-2494D8F522A7}"/>
              </a:ext>
            </a:extLst>
          </p:cNvPr>
          <p:cNvSpPr/>
          <p:nvPr/>
        </p:nvSpPr>
        <p:spPr>
          <a:xfrm>
            <a:off x="3983757" y="2442778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F9D3F72E-F9F0-44A0-A0EC-75A3156ECE79}"/>
              </a:ext>
            </a:extLst>
          </p:cNvPr>
          <p:cNvSpPr/>
          <p:nvPr/>
        </p:nvSpPr>
        <p:spPr>
          <a:xfrm>
            <a:off x="3980657" y="3707656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BaseMeasure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9EF862F2-8AD0-44C9-88E7-97B5115CC71E}"/>
              </a:ext>
            </a:extLst>
          </p:cNvPr>
          <p:cNvSpPr/>
          <p:nvPr/>
        </p:nvSpPr>
        <p:spPr>
          <a:xfrm>
            <a:off x="3983758" y="4355740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BaseRule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0316B444-6F65-4230-80A2-DDD9624D4081}"/>
              </a:ext>
            </a:extLst>
          </p:cNvPr>
          <p:cNvSpPr/>
          <p:nvPr/>
        </p:nvSpPr>
        <p:spPr>
          <a:xfrm>
            <a:off x="3980657" y="5013224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BaseMapper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68CEA259-BD83-46CB-977F-B80FBA96E651}"/>
              </a:ext>
            </a:extLst>
          </p:cNvPr>
          <p:cNvCxnSpPr/>
          <p:nvPr/>
        </p:nvCxnSpPr>
        <p:spPr>
          <a:xfrm>
            <a:off x="695400" y="1855823"/>
            <a:ext cx="0" cy="358799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fik 25">
            <a:extLst>
              <a:ext uri="{FF2B5EF4-FFF2-40B4-BE49-F238E27FC236}">
                <a16:creationId xmlns:a16="http://schemas.microsoft.com/office/drawing/2014/main" id="{D569CF35-3D88-4CC8-A617-C69EF72D4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9515" y="1928334"/>
            <a:ext cx="4960285" cy="3490378"/>
          </a:xfrm>
          <a:prstGeom prst="rect">
            <a:avLst/>
          </a:prstGeom>
        </p:spPr>
      </p:pic>
      <p:sp>
        <p:nvSpPr>
          <p:cNvPr id="27" name="Rechteck 26">
            <a:extLst>
              <a:ext uri="{FF2B5EF4-FFF2-40B4-BE49-F238E27FC236}">
                <a16:creationId xmlns:a16="http://schemas.microsoft.com/office/drawing/2014/main" id="{3C429BAC-E445-4ABC-B0B2-5FD9C83BBDC6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B9B15C0-E805-4671-8F2B-9EF434297F4A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E195D0F5-9B1B-4DD5-A073-9DD3F464DA6F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Workflow</a:t>
            </a:r>
          </a:p>
        </p:txBody>
      </p:sp>
      <p:pic>
        <p:nvPicPr>
          <p:cNvPr id="33" name="Grafik 32" descr="Flugzeug mit einfarbiger Füllung">
            <a:extLst>
              <a:ext uri="{FF2B5EF4-FFF2-40B4-BE49-F238E27FC236}">
                <a16:creationId xmlns:a16="http://schemas.microsoft.com/office/drawing/2014/main" id="{E8776119-62C2-4260-8019-23E8FCB94C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608063" y="6669650"/>
            <a:ext cx="180000" cy="180000"/>
          </a:xfrm>
          <a:prstGeom prst="rect">
            <a:avLst/>
          </a:prstGeom>
        </p:spPr>
      </p:pic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EFF905FE-155E-4FDC-AF11-9CACEBB5885F}"/>
              </a:ext>
            </a:extLst>
          </p:cNvPr>
          <p:cNvSpPr/>
          <p:nvPr/>
        </p:nvSpPr>
        <p:spPr>
          <a:xfrm>
            <a:off x="1018080" y="3075923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</a:t>
            </a:r>
            <a:r>
              <a:rPr lang="de-DE" sz="1400" b="1" dirty="0" err="1">
                <a:solidFill>
                  <a:schemeClr val="bg1"/>
                </a:solidFill>
              </a:rPr>
              <a:t>Outlier</a:t>
            </a:r>
            <a:r>
              <a:rPr lang="de-DE" sz="1400" b="1" dirty="0">
                <a:solidFill>
                  <a:schemeClr val="bg1"/>
                </a:solidFill>
              </a:rPr>
              <a:t> Test</a:t>
            </a: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CB0967AD-D167-424E-A5B5-36030D48BBF8}"/>
              </a:ext>
            </a:extLst>
          </p:cNvPr>
          <p:cNvSpPr/>
          <p:nvPr/>
        </p:nvSpPr>
        <p:spPr>
          <a:xfrm>
            <a:off x="3984888" y="3075310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8458D6EC-3A30-4547-A819-59FB5A3055B1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17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595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E916B683-6FD9-4C95-8A5F-5A10053087C1}"/>
              </a:ext>
            </a:extLst>
          </p:cNvPr>
          <p:cNvSpPr/>
          <p:nvPr/>
        </p:nvSpPr>
        <p:spPr>
          <a:xfrm>
            <a:off x="1018303" y="4355824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Rule</a:t>
            </a:r>
          </a:p>
        </p:txBody>
      </p:sp>
      <p:sp>
        <p:nvSpPr>
          <p:cNvPr id="78" name="Rechteck: abgerundete Ecken 77">
            <a:extLst>
              <a:ext uri="{FF2B5EF4-FFF2-40B4-BE49-F238E27FC236}">
                <a16:creationId xmlns:a16="http://schemas.microsoft.com/office/drawing/2014/main" id="{8C5208AE-7BFA-4A7E-B403-EF00DD9EBDDB}"/>
              </a:ext>
            </a:extLst>
          </p:cNvPr>
          <p:cNvSpPr/>
          <p:nvPr/>
        </p:nvSpPr>
        <p:spPr>
          <a:xfrm>
            <a:off x="1018303" y="5011821"/>
            <a:ext cx="3204000" cy="432000"/>
          </a:xfrm>
          <a:prstGeom prst="round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Map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probabilities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to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validities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34A32AAB-7BB4-46AD-8254-B971D76184B7}"/>
              </a:ext>
            </a:extLst>
          </p:cNvPr>
          <p:cNvSpPr/>
          <p:nvPr/>
        </p:nvSpPr>
        <p:spPr>
          <a:xfrm>
            <a:off x="1018303" y="2443808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Global Minimum Test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8040257" cy="510906"/>
          </a:xfrm>
        </p:spPr>
        <p:txBody>
          <a:bodyPr/>
          <a:lstStyle/>
          <a:p>
            <a:r>
              <a:rPr lang="en-US" dirty="0"/>
              <a:t>QA/QC Framework – basic example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E9C1746A-FB48-4D95-886B-908D2C1987ED}"/>
              </a:ext>
            </a:extLst>
          </p:cNvPr>
          <p:cNvCxnSpPr>
            <a:cxnSpLocks/>
          </p:cNvCxnSpPr>
          <p:nvPr/>
        </p:nvCxnSpPr>
        <p:spPr>
          <a:xfrm>
            <a:off x="6056076" y="1192560"/>
            <a:ext cx="0" cy="4860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C7605445-81D7-4A2D-A792-6C6A0D771637}"/>
              </a:ext>
            </a:extLst>
          </p:cNvPr>
          <p:cNvSpPr/>
          <p:nvPr/>
        </p:nvSpPr>
        <p:spPr>
          <a:xfrm>
            <a:off x="1021719" y="1805937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Time Range Test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599658C0-06A1-4E67-8B31-6CDD2830BCC7}"/>
              </a:ext>
            </a:extLst>
          </p:cNvPr>
          <p:cNvSpPr/>
          <p:nvPr/>
        </p:nvSpPr>
        <p:spPr>
          <a:xfrm>
            <a:off x="1020163" y="3708189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Merge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results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F33B215-1DD2-4A2A-907C-7DCA429E0F12}"/>
              </a:ext>
            </a:extLst>
          </p:cNvPr>
          <p:cNvSpPr txBox="1"/>
          <p:nvPr/>
        </p:nvSpPr>
        <p:spPr>
          <a:xfrm>
            <a:off x="6672067" y="1196752"/>
            <a:ext cx="48430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Visualization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5055BB7-F14F-4123-ADD4-1FE402E187EC}"/>
              </a:ext>
            </a:extLst>
          </p:cNvPr>
          <p:cNvSpPr txBox="1"/>
          <p:nvPr/>
        </p:nvSpPr>
        <p:spPr>
          <a:xfrm>
            <a:off x="1018303" y="1196752"/>
            <a:ext cx="44253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Execution</a:t>
            </a:r>
            <a:r>
              <a:rPr lang="de-DE" sz="2000" b="1" dirty="0">
                <a:solidFill>
                  <a:srgbClr val="002060"/>
                </a:solidFill>
              </a:rPr>
              <a:t> Pipeline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793110B5-AB92-42B4-9854-901ED63AA32D}"/>
              </a:ext>
            </a:extLst>
          </p:cNvPr>
          <p:cNvSpPr/>
          <p:nvPr/>
        </p:nvSpPr>
        <p:spPr>
          <a:xfrm>
            <a:off x="3983758" y="1806420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8D10100B-7165-4E8B-A63D-2494D8F522A7}"/>
              </a:ext>
            </a:extLst>
          </p:cNvPr>
          <p:cNvSpPr/>
          <p:nvPr/>
        </p:nvSpPr>
        <p:spPr>
          <a:xfrm>
            <a:off x="3983757" y="2442778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F9D3F72E-F9F0-44A0-A0EC-75A3156ECE79}"/>
              </a:ext>
            </a:extLst>
          </p:cNvPr>
          <p:cNvSpPr/>
          <p:nvPr/>
        </p:nvSpPr>
        <p:spPr>
          <a:xfrm>
            <a:off x="3980657" y="3707656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BaseMeasure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9EF862F2-8AD0-44C9-88E7-97B5115CC71E}"/>
              </a:ext>
            </a:extLst>
          </p:cNvPr>
          <p:cNvSpPr/>
          <p:nvPr/>
        </p:nvSpPr>
        <p:spPr>
          <a:xfrm>
            <a:off x="3983758" y="4355740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BaseRule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0316B444-6F65-4230-80A2-DDD9624D4081}"/>
              </a:ext>
            </a:extLst>
          </p:cNvPr>
          <p:cNvSpPr/>
          <p:nvPr/>
        </p:nvSpPr>
        <p:spPr>
          <a:xfrm>
            <a:off x="3980657" y="5013224"/>
            <a:ext cx="1463040" cy="432000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BaseMapper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68CEA259-BD83-46CB-977F-B80FBA96E651}"/>
              </a:ext>
            </a:extLst>
          </p:cNvPr>
          <p:cNvCxnSpPr/>
          <p:nvPr/>
        </p:nvCxnSpPr>
        <p:spPr>
          <a:xfrm>
            <a:off x="695400" y="1855823"/>
            <a:ext cx="0" cy="358799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feld 25">
            <a:extLst>
              <a:ext uri="{FF2B5EF4-FFF2-40B4-BE49-F238E27FC236}">
                <a16:creationId xmlns:a16="http://schemas.microsoft.com/office/drawing/2014/main" id="{C2642915-2CC8-49F5-A8D7-A329531BCFA7}"/>
              </a:ext>
            </a:extLst>
          </p:cNvPr>
          <p:cNvSpPr txBox="1"/>
          <p:nvPr/>
        </p:nvSpPr>
        <p:spPr>
          <a:xfrm>
            <a:off x="6672066" y="5373216"/>
            <a:ext cx="4843051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b="1" dirty="0" err="1">
                <a:solidFill>
                  <a:srgbClr val="3E9EBF"/>
                </a:solidFill>
              </a:rPr>
              <a:t>If</a:t>
            </a:r>
            <a:r>
              <a:rPr lang="de-DE" sz="1200" b="1" dirty="0">
                <a:solidFill>
                  <a:srgbClr val="3E9EBF"/>
                </a:solidFill>
              </a:rPr>
              <a:t> </a:t>
            </a:r>
            <a:r>
              <a:rPr lang="de-DE" sz="1200" b="1" dirty="0" err="1">
                <a:solidFill>
                  <a:srgbClr val="3E9EBF"/>
                </a:solidFill>
              </a:rPr>
              <a:t>more</a:t>
            </a:r>
            <a:r>
              <a:rPr lang="de-DE" sz="1200" b="1" dirty="0">
                <a:solidFill>
                  <a:srgbClr val="3E9EBF"/>
                </a:solidFill>
              </a:rPr>
              <a:t> </a:t>
            </a:r>
            <a:r>
              <a:rPr lang="de-DE" sz="1200" b="1" dirty="0" err="1">
                <a:solidFill>
                  <a:srgbClr val="3E9EBF"/>
                </a:solidFill>
              </a:rPr>
              <a:t>than</a:t>
            </a:r>
            <a:r>
              <a:rPr lang="de-DE" sz="1200" b="1" dirty="0">
                <a:solidFill>
                  <a:srgbClr val="3E9EBF"/>
                </a:solidFill>
              </a:rPr>
              <a:t> 40% </a:t>
            </a:r>
            <a:r>
              <a:rPr lang="de-DE" sz="1200" b="1" dirty="0" err="1">
                <a:solidFill>
                  <a:srgbClr val="3E9EBF"/>
                </a:solidFill>
              </a:rPr>
              <a:t>of</a:t>
            </a:r>
            <a:r>
              <a:rPr lang="de-DE" sz="1200" b="1" dirty="0">
                <a:solidFill>
                  <a:srgbClr val="3E9EBF"/>
                </a:solidFill>
              </a:rPr>
              <a:t> </a:t>
            </a:r>
            <a:r>
              <a:rPr lang="de-DE" sz="1200" b="1" dirty="0" err="1">
                <a:solidFill>
                  <a:srgbClr val="3E9EBF"/>
                </a:solidFill>
              </a:rPr>
              <a:t>the</a:t>
            </a:r>
            <a:r>
              <a:rPr lang="de-DE" sz="1200" b="1" dirty="0">
                <a:solidFill>
                  <a:srgbClr val="3E9EBF"/>
                </a:solidFill>
              </a:rPr>
              <a:t> </a:t>
            </a:r>
            <a:r>
              <a:rPr lang="de-DE" sz="1200" b="1" dirty="0" err="1">
                <a:solidFill>
                  <a:srgbClr val="3E9EBF"/>
                </a:solidFill>
              </a:rPr>
              <a:t>data</a:t>
            </a:r>
            <a:r>
              <a:rPr lang="de-DE" sz="1200" b="1" dirty="0">
                <a:solidFill>
                  <a:srgbClr val="3E9EBF"/>
                </a:solidFill>
              </a:rPr>
              <a:t> </a:t>
            </a:r>
            <a:r>
              <a:rPr lang="de-DE" sz="1200" b="1" dirty="0" err="1">
                <a:solidFill>
                  <a:srgbClr val="3E9EBF"/>
                </a:solidFill>
              </a:rPr>
              <a:t>points</a:t>
            </a:r>
            <a:r>
              <a:rPr lang="de-DE" sz="1200" b="1" dirty="0">
                <a:solidFill>
                  <a:srgbClr val="3E9EBF"/>
                </a:solidFill>
              </a:rPr>
              <a:t> </a:t>
            </a:r>
            <a:r>
              <a:rPr lang="de-DE" sz="1200" b="1" dirty="0" err="1">
                <a:solidFill>
                  <a:srgbClr val="3E9EBF"/>
                </a:solidFill>
              </a:rPr>
              <a:t>have</a:t>
            </a:r>
            <a:r>
              <a:rPr lang="de-DE" sz="1200" b="1" dirty="0">
                <a:solidFill>
                  <a:srgbClr val="3E9EBF"/>
                </a:solidFill>
              </a:rPr>
              <a:t> a </a:t>
            </a:r>
            <a:r>
              <a:rPr lang="de-DE" sz="1200" b="1" dirty="0" err="1">
                <a:solidFill>
                  <a:srgbClr val="3E9EBF"/>
                </a:solidFill>
              </a:rPr>
              <a:t>probability</a:t>
            </a:r>
            <a:endParaRPr lang="de-DE" sz="1200" b="1" dirty="0">
              <a:solidFill>
                <a:srgbClr val="3E9EBF"/>
              </a:solidFill>
            </a:endParaRPr>
          </a:p>
          <a:p>
            <a:pPr algn="ctr">
              <a:lnSpc>
                <a:spcPct val="95000"/>
              </a:lnSpc>
            </a:pPr>
            <a:r>
              <a:rPr lang="de-DE" sz="1200" b="1" dirty="0" err="1">
                <a:solidFill>
                  <a:srgbClr val="3E9EBF"/>
                </a:solidFill>
              </a:rPr>
              <a:t>lower</a:t>
            </a:r>
            <a:r>
              <a:rPr lang="de-DE" sz="1200" b="1" dirty="0">
                <a:solidFill>
                  <a:srgbClr val="3E9EBF"/>
                </a:solidFill>
              </a:rPr>
              <a:t> </a:t>
            </a:r>
            <a:r>
              <a:rPr lang="de-DE" sz="1200" b="1" dirty="0" err="1">
                <a:solidFill>
                  <a:srgbClr val="3E9EBF"/>
                </a:solidFill>
              </a:rPr>
              <a:t>than</a:t>
            </a:r>
            <a:r>
              <a:rPr lang="de-DE" sz="1200" b="1" dirty="0">
                <a:solidFill>
                  <a:srgbClr val="3E9EBF"/>
                </a:solidFill>
              </a:rPr>
              <a:t> 10% </a:t>
            </a:r>
            <a:r>
              <a:rPr lang="de-DE" sz="1200" b="1" dirty="0" err="1">
                <a:solidFill>
                  <a:srgbClr val="3E9EBF"/>
                </a:solidFill>
              </a:rPr>
              <a:t>then</a:t>
            </a:r>
            <a:r>
              <a:rPr lang="de-DE" sz="1200" b="1" dirty="0">
                <a:solidFill>
                  <a:srgbClr val="3E9EBF"/>
                </a:solidFill>
              </a:rPr>
              <a:t> </a:t>
            </a:r>
            <a:r>
              <a:rPr lang="de-DE" sz="1200" b="1" dirty="0" err="1">
                <a:solidFill>
                  <a:srgbClr val="3E9EBF"/>
                </a:solidFill>
              </a:rPr>
              <a:t>set</a:t>
            </a:r>
            <a:r>
              <a:rPr lang="de-DE" sz="1200" b="1" dirty="0">
                <a:solidFill>
                  <a:srgbClr val="3E9EBF"/>
                </a:solidFill>
              </a:rPr>
              <a:t> all </a:t>
            </a:r>
            <a:r>
              <a:rPr lang="de-DE" sz="1200" b="1" dirty="0" err="1">
                <a:solidFill>
                  <a:srgbClr val="3E9EBF"/>
                </a:solidFill>
              </a:rPr>
              <a:t>probabilities</a:t>
            </a:r>
            <a:r>
              <a:rPr lang="de-DE" sz="1200" b="1" dirty="0">
                <a:solidFill>
                  <a:srgbClr val="3E9EBF"/>
                </a:solidFill>
              </a:rPr>
              <a:t> </a:t>
            </a:r>
            <a:r>
              <a:rPr lang="de-DE" sz="1200" b="1" dirty="0" err="1">
                <a:solidFill>
                  <a:srgbClr val="3E9EBF"/>
                </a:solidFill>
              </a:rPr>
              <a:t>to</a:t>
            </a:r>
            <a:r>
              <a:rPr lang="de-DE" sz="1200" b="1" dirty="0">
                <a:solidFill>
                  <a:srgbClr val="3E9EBF"/>
                </a:solidFill>
              </a:rPr>
              <a:t> 0%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479ABDA4-999E-4753-AE96-C7C74222E3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9515" y="1928334"/>
            <a:ext cx="4960285" cy="3490378"/>
          </a:xfrm>
          <a:prstGeom prst="rect">
            <a:avLst/>
          </a:prstGeom>
        </p:spPr>
      </p:pic>
      <p:sp>
        <p:nvSpPr>
          <p:cNvPr id="28" name="Rechteck 27">
            <a:extLst>
              <a:ext uri="{FF2B5EF4-FFF2-40B4-BE49-F238E27FC236}">
                <a16:creationId xmlns:a16="http://schemas.microsoft.com/office/drawing/2014/main" id="{A68D51A4-3C8A-4781-A9B5-EB6BA321666A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66B3B67-3CA4-492F-9ABB-3C6740B54DDC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F347A87-11E0-4D1C-A1AA-C8AC2179D316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Workflow</a:t>
            </a:r>
          </a:p>
        </p:txBody>
      </p:sp>
      <p:pic>
        <p:nvPicPr>
          <p:cNvPr id="34" name="Grafik 33" descr="Flugzeug mit einfarbiger Füllung">
            <a:extLst>
              <a:ext uri="{FF2B5EF4-FFF2-40B4-BE49-F238E27FC236}">
                <a16:creationId xmlns:a16="http://schemas.microsoft.com/office/drawing/2014/main" id="{03F0AE59-7A0E-4FF9-887B-EE947BF317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9608063" y="6669650"/>
            <a:ext cx="180000" cy="180000"/>
          </a:xfrm>
          <a:prstGeom prst="rect">
            <a:avLst/>
          </a:prstGeom>
        </p:spPr>
      </p:pic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209E1D55-117D-4789-8FB4-A895F543B1F0}"/>
              </a:ext>
            </a:extLst>
          </p:cNvPr>
          <p:cNvSpPr/>
          <p:nvPr/>
        </p:nvSpPr>
        <p:spPr>
          <a:xfrm>
            <a:off x="1018080" y="3075923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</a:t>
            </a:r>
            <a:r>
              <a:rPr lang="de-DE" sz="1400" b="1" dirty="0" err="1">
                <a:solidFill>
                  <a:schemeClr val="bg1"/>
                </a:solidFill>
              </a:rPr>
              <a:t>Outlier</a:t>
            </a:r>
            <a:r>
              <a:rPr lang="de-DE" sz="1400" b="1" dirty="0">
                <a:solidFill>
                  <a:schemeClr val="bg1"/>
                </a:solidFill>
              </a:rPr>
              <a:t> Test</a:t>
            </a: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9E82D4EF-E215-495D-B340-4EB8C87A571B}"/>
              </a:ext>
            </a:extLst>
          </p:cNvPr>
          <p:cNvSpPr/>
          <p:nvPr/>
        </p:nvSpPr>
        <p:spPr>
          <a:xfrm>
            <a:off x="3984888" y="3075310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81611AE6-52DB-4281-AF4E-7A6C607A4C58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17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7895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hteck: abgerundete Ecken 76">
            <a:extLst>
              <a:ext uri="{FF2B5EF4-FFF2-40B4-BE49-F238E27FC236}">
                <a16:creationId xmlns:a16="http://schemas.microsoft.com/office/drawing/2014/main" id="{E916B683-6FD9-4C95-8A5F-5A10053087C1}"/>
              </a:ext>
            </a:extLst>
          </p:cNvPr>
          <p:cNvSpPr/>
          <p:nvPr/>
        </p:nvSpPr>
        <p:spPr>
          <a:xfrm>
            <a:off x="1018303" y="4355824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Rule</a:t>
            </a:r>
          </a:p>
        </p:txBody>
      </p:sp>
      <p:sp>
        <p:nvSpPr>
          <p:cNvPr id="78" name="Rechteck: abgerundete Ecken 77">
            <a:extLst>
              <a:ext uri="{FF2B5EF4-FFF2-40B4-BE49-F238E27FC236}">
                <a16:creationId xmlns:a16="http://schemas.microsoft.com/office/drawing/2014/main" id="{8C5208AE-7BFA-4A7E-B403-EF00DD9EBDDB}"/>
              </a:ext>
            </a:extLst>
          </p:cNvPr>
          <p:cNvSpPr/>
          <p:nvPr/>
        </p:nvSpPr>
        <p:spPr>
          <a:xfrm>
            <a:off x="1018303" y="5011821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Map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probabilities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to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validities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61" name="Rechteck: abgerundete Ecken 60">
            <a:extLst>
              <a:ext uri="{FF2B5EF4-FFF2-40B4-BE49-F238E27FC236}">
                <a16:creationId xmlns:a16="http://schemas.microsoft.com/office/drawing/2014/main" id="{34A32AAB-7BB4-46AD-8254-B971D76184B7}"/>
              </a:ext>
            </a:extLst>
          </p:cNvPr>
          <p:cNvSpPr/>
          <p:nvPr/>
        </p:nvSpPr>
        <p:spPr>
          <a:xfrm>
            <a:off x="1018303" y="2443808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Global Minimum Test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8040257" cy="510906"/>
          </a:xfrm>
        </p:spPr>
        <p:txBody>
          <a:bodyPr/>
          <a:lstStyle/>
          <a:p>
            <a:r>
              <a:rPr lang="en-US" dirty="0"/>
              <a:t>QA/QC Framework – basic example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5" name="Gerader Verbinder 44">
            <a:extLst>
              <a:ext uri="{FF2B5EF4-FFF2-40B4-BE49-F238E27FC236}">
                <a16:creationId xmlns:a16="http://schemas.microsoft.com/office/drawing/2014/main" id="{E9C1746A-FB48-4D95-886B-908D2C1987ED}"/>
              </a:ext>
            </a:extLst>
          </p:cNvPr>
          <p:cNvCxnSpPr>
            <a:cxnSpLocks/>
          </p:cNvCxnSpPr>
          <p:nvPr/>
        </p:nvCxnSpPr>
        <p:spPr>
          <a:xfrm>
            <a:off x="6056076" y="1192560"/>
            <a:ext cx="0" cy="486000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hteck: abgerundete Ecken 14">
            <a:extLst>
              <a:ext uri="{FF2B5EF4-FFF2-40B4-BE49-F238E27FC236}">
                <a16:creationId xmlns:a16="http://schemas.microsoft.com/office/drawing/2014/main" id="{C7605445-81D7-4A2D-A792-6C6A0D771637}"/>
              </a:ext>
            </a:extLst>
          </p:cNvPr>
          <p:cNvSpPr/>
          <p:nvPr/>
        </p:nvSpPr>
        <p:spPr>
          <a:xfrm>
            <a:off x="1021719" y="1805937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Time Range Test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599658C0-06A1-4E67-8B31-6CDD2830BCC7}"/>
              </a:ext>
            </a:extLst>
          </p:cNvPr>
          <p:cNvSpPr/>
          <p:nvPr/>
        </p:nvSpPr>
        <p:spPr>
          <a:xfrm>
            <a:off x="1020163" y="3708189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 err="1">
                <a:solidFill>
                  <a:schemeClr val="bg1"/>
                </a:solidFill>
              </a:rPr>
              <a:t>Merge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results</a:t>
            </a:r>
            <a:endParaRPr lang="de-DE" sz="1400" b="1" dirty="0">
              <a:solidFill>
                <a:schemeClr val="bg1"/>
              </a:solidFill>
            </a:endParaRPr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F33B215-1DD2-4A2A-907C-7DCA429E0F12}"/>
              </a:ext>
            </a:extLst>
          </p:cNvPr>
          <p:cNvSpPr txBox="1"/>
          <p:nvPr/>
        </p:nvSpPr>
        <p:spPr>
          <a:xfrm>
            <a:off x="6672067" y="1196752"/>
            <a:ext cx="4843051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Visualization</a:t>
            </a:r>
            <a:endParaRPr lang="de-DE" sz="2000" b="1" dirty="0">
              <a:solidFill>
                <a:srgbClr val="002060"/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65055BB7-F14F-4123-ADD4-1FE402E187EC}"/>
              </a:ext>
            </a:extLst>
          </p:cNvPr>
          <p:cNvSpPr txBox="1"/>
          <p:nvPr/>
        </p:nvSpPr>
        <p:spPr>
          <a:xfrm>
            <a:off x="1018303" y="1196752"/>
            <a:ext cx="4425393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 err="1">
                <a:solidFill>
                  <a:srgbClr val="002060"/>
                </a:solidFill>
              </a:rPr>
              <a:t>Execution</a:t>
            </a:r>
            <a:r>
              <a:rPr lang="de-DE" sz="2000" b="1" dirty="0">
                <a:solidFill>
                  <a:srgbClr val="002060"/>
                </a:solidFill>
              </a:rPr>
              <a:t> Pipeline</a:t>
            </a:r>
          </a:p>
        </p:txBody>
      </p:sp>
      <p:sp>
        <p:nvSpPr>
          <p:cNvPr id="41" name="Rechteck: abgerundete Ecken 40">
            <a:extLst>
              <a:ext uri="{FF2B5EF4-FFF2-40B4-BE49-F238E27FC236}">
                <a16:creationId xmlns:a16="http://schemas.microsoft.com/office/drawing/2014/main" id="{793110B5-AB92-42B4-9854-901ED63AA32D}"/>
              </a:ext>
            </a:extLst>
          </p:cNvPr>
          <p:cNvSpPr/>
          <p:nvPr/>
        </p:nvSpPr>
        <p:spPr>
          <a:xfrm>
            <a:off x="3983758" y="1806420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2" name="Rechteck: abgerundete Ecken 41">
            <a:extLst>
              <a:ext uri="{FF2B5EF4-FFF2-40B4-BE49-F238E27FC236}">
                <a16:creationId xmlns:a16="http://schemas.microsoft.com/office/drawing/2014/main" id="{8D10100B-7165-4E8B-A63D-2494D8F522A7}"/>
              </a:ext>
            </a:extLst>
          </p:cNvPr>
          <p:cNvSpPr/>
          <p:nvPr/>
        </p:nvSpPr>
        <p:spPr>
          <a:xfrm>
            <a:off x="3983757" y="2442778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F9D3F72E-F9F0-44A0-A0EC-75A3156ECE79}"/>
              </a:ext>
            </a:extLst>
          </p:cNvPr>
          <p:cNvSpPr/>
          <p:nvPr/>
        </p:nvSpPr>
        <p:spPr>
          <a:xfrm>
            <a:off x="3980657" y="3707656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BaseMeasure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6" name="Rechteck: abgerundete Ecken 45">
            <a:extLst>
              <a:ext uri="{FF2B5EF4-FFF2-40B4-BE49-F238E27FC236}">
                <a16:creationId xmlns:a16="http://schemas.microsoft.com/office/drawing/2014/main" id="{9EF862F2-8AD0-44C9-88E7-97B5115CC71E}"/>
              </a:ext>
            </a:extLst>
          </p:cNvPr>
          <p:cNvSpPr/>
          <p:nvPr/>
        </p:nvSpPr>
        <p:spPr>
          <a:xfrm>
            <a:off x="3983758" y="4355740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BaseRule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47" name="Rechteck: abgerundete Ecken 46">
            <a:extLst>
              <a:ext uri="{FF2B5EF4-FFF2-40B4-BE49-F238E27FC236}">
                <a16:creationId xmlns:a16="http://schemas.microsoft.com/office/drawing/2014/main" id="{0316B444-6F65-4230-80A2-DDD9624D4081}"/>
              </a:ext>
            </a:extLst>
          </p:cNvPr>
          <p:cNvSpPr/>
          <p:nvPr/>
        </p:nvSpPr>
        <p:spPr>
          <a:xfrm>
            <a:off x="3980657" y="5013224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BaseMapper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68CEA259-BD83-46CB-977F-B80FBA96E651}"/>
              </a:ext>
            </a:extLst>
          </p:cNvPr>
          <p:cNvCxnSpPr/>
          <p:nvPr/>
        </p:nvCxnSpPr>
        <p:spPr>
          <a:xfrm>
            <a:off x="695400" y="1855823"/>
            <a:ext cx="0" cy="3587998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Tabelle 73">
            <a:extLst>
              <a:ext uri="{FF2B5EF4-FFF2-40B4-BE49-F238E27FC236}">
                <a16:creationId xmlns:a16="http://schemas.microsoft.com/office/drawing/2014/main" id="{C9BF8584-FEA4-4B01-8741-297EFB370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108300"/>
              </p:ext>
            </p:extLst>
          </p:nvPr>
        </p:nvGraphicFramePr>
        <p:xfrm>
          <a:off x="6384032" y="1700808"/>
          <a:ext cx="5544615" cy="393192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848205">
                  <a:extLst>
                    <a:ext uri="{9D8B030D-6E8A-4147-A177-3AD203B41FA5}">
                      <a16:colId xmlns:a16="http://schemas.microsoft.com/office/drawing/2014/main" val="3173962227"/>
                    </a:ext>
                  </a:extLst>
                </a:gridCol>
                <a:gridCol w="1848205">
                  <a:extLst>
                    <a:ext uri="{9D8B030D-6E8A-4147-A177-3AD203B41FA5}">
                      <a16:colId xmlns:a16="http://schemas.microsoft.com/office/drawing/2014/main" val="252818030"/>
                    </a:ext>
                  </a:extLst>
                </a:gridCol>
                <a:gridCol w="1848205">
                  <a:extLst>
                    <a:ext uri="{9D8B030D-6E8A-4147-A177-3AD203B41FA5}">
                      <a16:colId xmlns:a16="http://schemas.microsoft.com/office/drawing/2014/main" val="3804594759"/>
                    </a:ext>
                  </a:extLst>
                </a:gridCol>
              </a:tblGrid>
              <a:tr h="251643">
                <a:tc>
                  <a:txBody>
                    <a:bodyPr/>
                    <a:lstStyle/>
                    <a:p>
                      <a:r>
                        <a:rPr lang="de-DE" sz="1200" dirty="0"/>
                        <a:t>Data 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err="1"/>
                        <a:t>Results</a:t>
                      </a:r>
                      <a:endParaRPr lang="de-DE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/>
                        <a:t>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8552352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2021-01-01 00:00:00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>
                          <a:solidFill>
                            <a:srgbClr val="002060"/>
                          </a:solidFill>
                        </a:rPr>
                        <a:t>Invalid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Time Range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7380626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2021-01-01 00:00:01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>
                          <a:solidFill>
                            <a:srgbClr val="002060"/>
                          </a:solidFill>
                        </a:rPr>
                        <a:t>Invalid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Time Range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417616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2021-01-01 00:00:02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>
                          <a:solidFill>
                            <a:srgbClr val="002060"/>
                          </a:solidFill>
                        </a:rPr>
                        <a:t>Invalid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Time Range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429404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>
                          <a:solidFill>
                            <a:srgbClr val="002060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001992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2021-01-01 00:01:41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err="1">
                          <a:solidFill>
                            <a:srgbClr val="002060"/>
                          </a:solidFill>
                        </a:rPr>
                        <a:t>Good</a:t>
                      </a:r>
                      <a:endParaRPr lang="de-DE" sz="1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505208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2021-01-01 00:01:42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 err="1">
                          <a:solidFill>
                            <a:srgbClr val="002060"/>
                          </a:solidFill>
                        </a:rPr>
                        <a:t>Good</a:t>
                      </a:r>
                      <a:endParaRPr lang="de-DE" sz="1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3412102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>
                          <a:solidFill>
                            <a:srgbClr val="002060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723180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2021-01-01 00:04:22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>
                          <a:solidFill>
                            <a:srgbClr val="002060"/>
                          </a:solidFill>
                        </a:rPr>
                        <a:t>Invalid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Global Minimum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783192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>
                          <a:solidFill>
                            <a:srgbClr val="002060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657977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2021-01-01 00:08:20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>
                          <a:solidFill>
                            <a:srgbClr val="002060"/>
                          </a:solidFill>
                        </a:rPr>
                        <a:t>Invalid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Outlier</a:t>
                      </a:r>
                      <a:r>
                        <a:rPr lang="de-DE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196591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>
                          <a:solidFill>
                            <a:srgbClr val="002060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4666794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2021-01-01 00:10:46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>
                          <a:solidFill>
                            <a:srgbClr val="002060"/>
                          </a:solidFill>
                        </a:rPr>
                        <a:t>Invalid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Global Minimum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731101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2021-01-01 00:11:08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>
                          <a:solidFill>
                            <a:srgbClr val="002060"/>
                          </a:solidFill>
                        </a:rPr>
                        <a:t>Invalid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Global Minimum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7440806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>
                          <a:solidFill>
                            <a:srgbClr val="002060"/>
                          </a:solidFill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8730062"/>
                  </a:ext>
                </a:extLst>
              </a:tr>
              <a:tr h="223683">
                <a:tc>
                  <a:txBody>
                    <a:bodyPr/>
                    <a:lstStyle/>
                    <a:p>
                      <a:r>
                        <a:rPr lang="de-DE" sz="10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2021-01-01 00:00:02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1" dirty="0">
                          <a:solidFill>
                            <a:srgbClr val="002060"/>
                          </a:solidFill>
                        </a:rPr>
                        <a:t>Invalid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Time Range Test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768613"/>
                  </a:ext>
                </a:extLst>
              </a:tr>
            </a:tbl>
          </a:graphicData>
        </a:graphic>
      </p:graphicFrame>
      <p:sp>
        <p:nvSpPr>
          <p:cNvPr id="27" name="Rechteck 26">
            <a:extLst>
              <a:ext uri="{FF2B5EF4-FFF2-40B4-BE49-F238E27FC236}">
                <a16:creationId xmlns:a16="http://schemas.microsoft.com/office/drawing/2014/main" id="{4B41841C-FFF0-4086-B289-A4072196C3C6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E52D56B-986B-4FD0-8FAB-69D8A476D09A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746FF532-0C98-4E44-8F0B-E69C2DD98CB2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Workflow</a:t>
            </a:r>
          </a:p>
        </p:txBody>
      </p:sp>
      <p:pic>
        <p:nvPicPr>
          <p:cNvPr id="33" name="Grafik 32" descr="Flugzeug mit einfarbiger Füllung">
            <a:extLst>
              <a:ext uri="{FF2B5EF4-FFF2-40B4-BE49-F238E27FC236}">
                <a16:creationId xmlns:a16="http://schemas.microsoft.com/office/drawing/2014/main" id="{B33E38DD-6D71-44D0-A11F-DC98CC1A32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9608063" y="6669650"/>
            <a:ext cx="180000" cy="180000"/>
          </a:xfrm>
          <a:prstGeom prst="rect">
            <a:avLst/>
          </a:prstGeom>
        </p:spPr>
      </p:pic>
      <p:sp>
        <p:nvSpPr>
          <p:cNvPr id="34" name="Rechteck: abgerundete Ecken 33">
            <a:extLst>
              <a:ext uri="{FF2B5EF4-FFF2-40B4-BE49-F238E27FC236}">
                <a16:creationId xmlns:a16="http://schemas.microsoft.com/office/drawing/2014/main" id="{5CD2EFCD-1A66-43EE-B664-12641FD19A51}"/>
              </a:ext>
            </a:extLst>
          </p:cNvPr>
          <p:cNvSpPr/>
          <p:nvPr/>
        </p:nvSpPr>
        <p:spPr>
          <a:xfrm>
            <a:off x="1018080" y="3075923"/>
            <a:ext cx="3204000" cy="432000"/>
          </a:xfrm>
          <a:prstGeom prst="roundRect">
            <a:avLst/>
          </a:prstGeom>
          <a:solidFill>
            <a:srgbClr val="3E9EBF"/>
          </a:solidFill>
          <a:ln>
            <a:solidFill>
              <a:srgbClr val="3E9E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b="1" dirty="0">
                <a:solidFill>
                  <a:schemeClr val="bg1"/>
                </a:solidFill>
              </a:rPr>
              <a:t>Perform </a:t>
            </a:r>
            <a:r>
              <a:rPr lang="de-DE" sz="1400" b="1" dirty="0" err="1">
                <a:solidFill>
                  <a:schemeClr val="bg1"/>
                </a:solidFill>
              </a:rPr>
              <a:t>Outlier</a:t>
            </a:r>
            <a:r>
              <a:rPr lang="de-DE" sz="1400" b="1" dirty="0">
                <a:solidFill>
                  <a:schemeClr val="bg1"/>
                </a:solidFill>
              </a:rPr>
              <a:t> Test</a:t>
            </a:r>
          </a:p>
        </p:txBody>
      </p:sp>
      <p:sp>
        <p:nvSpPr>
          <p:cNvPr id="35" name="Rechteck: abgerundete Ecken 34">
            <a:extLst>
              <a:ext uri="{FF2B5EF4-FFF2-40B4-BE49-F238E27FC236}">
                <a16:creationId xmlns:a16="http://schemas.microsoft.com/office/drawing/2014/main" id="{D20B80EC-B6E8-4B98-88DC-3135D174BC4D}"/>
              </a:ext>
            </a:extLst>
          </p:cNvPr>
          <p:cNvSpPr/>
          <p:nvPr/>
        </p:nvSpPr>
        <p:spPr>
          <a:xfrm>
            <a:off x="3984888" y="3075310"/>
            <a:ext cx="1463040" cy="432000"/>
          </a:xfrm>
          <a:prstGeom prst="roundRect">
            <a:avLst/>
          </a:prstGeom>
          <a:ln>
            <a:solidFill>
              <a:srgbClr val="3E9EB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en-US" sz="1200" b="1" dirty="0" err="1">
                <a:solidFill>
                  <a:schemeClr val="tx1"/>
                </a:solidFill>
              </a:rPr>
              <a:t>QAQCTest</a:t>
            </a:r>
            <a:endParaRPr lang="de-DE" sz="1200" b="1" dirty="0" err="1">
              <a:solidFill>
                <a:schemeClr val="tx1"/>
              </a:solidFill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79DB99A2-4BBB-4E56-AB02-CF640FB83D28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17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857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DC608106-CA80-456C-B0A9-81180232B451}"/>
              </a:ext>
            </a:extLst>
          </p:cNvPr>
          <p:cNvSpPr/>
          <p:nvPr/>
        </p:nvSpPr>
        <p:spPr>
          <a:xfrm>
            <a:off x="551383" y="1835299"/>
            <a:ext cx="3240000" cy="324000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cxnSp>
        <p:nvCxnSpPr>
          <p:cNvPr id="76" name="Verbinder: gewinkelt 75">
            <a:extLst>
              <a:ext uri="{FF2B5EF4-FFF2-40B4-BE49-F238E27FC236}">
                <a16:creationId xmlns:a16="http://schemas.microsoft.com/office/drawing/2014/main" id="{E985C211-0BB4-4F0E-A6E4-D1998CFB50AE}"/>
              </a:ext>
            </a:extLst>
          </p:cNvPr>
          <p:cNvCxnSpPr>
            <a:cxnSpLocks/>
            <a:stCxn id="64" idx="3"/>
          </p:cNvCxnSpPr>
          <p:nvPr/>
        </p:nvCxnSpPr>
        <p:spPr>
          <a:xfrm flipV="1">
            <a:off x="3572062" y="3737880"/>
            <a:ext cx="901397" cy="706443"/>
          </a:xfrm>
          <a:prstGeom prst="bentConnector3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24000"/>
            <a:ext cx="4439858" cy="510906"/>
          </a:xfrm>
        </p:spPr>
        <p:txBody>
          <a:bodyPr/>
          <a:lstStyle/>
          <a:p>
            <a:r>
              <a:rPr lang="en-US" dirty="0"/>
              <a:t>Export your data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731F0F61-704B-42EA-8DE4-F24CFFEE054B}"/>
              </a:ext>
            </a:extLst>
          </p:cNvPr>
          <p:cNvCxnSpPr/>
          <p:nvPr/>
        </p:nvCxnSpPr>
        <p:spPr>
          <a:xfrm>
            <a:off x="7176120" y="1196752"/>
            <a:ext cx="0" cy="4608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hteck 17">
            <a:extLst>
              <a:ext uri="{FF2B5EF4-FFF2-40B4-BE49-F238E27FC236}">
                <a16:creationId xmlns:a16="http://schemas.microsoft.com/office/drawing/2014/main" id="{BC3B3E66-F2BE-46B1-8CC7-2635432E64B4}"/>
              </a:ext>
            </a:extLst>
          </p:cNvPr>
          <p:cNvSpPr/>
          <p:nvPr/>
        </p:nvSpPr>
        <p:spPr>
          <a:xfrm>
            <a:off x="7608169" y="3102821"/>
            <a:ext cx="3594902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b="1" dirty="0" err="1">
                <a:solidFill>
                  <a:srgbClr val="3E9EBF"/>
                </a:solidFill>
              </a:rPr>
              <a:t>Exporter</a:t>
            </a:r>
            <a:endParaRPr lang="de-DE" sz="1600" b="1" dirty="0">
              <a:solidFill>
                <a:srgbClr val="3E9EBF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F3145F12-4A1D-4FD2-871D-2F4EB063D159}"/>
              </a:ext>
            </a:extLst>
          </p:cNvPr>
          <p:cNvSpPr/>
          <p:nvPr/>
        </p:nvSpPr>
        <p:spPr>
          <a:xfrm>
            <a:off x="7610837" y="3880504"/>
            <a:ext cx="3596045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 a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b="1" dirty="0">
                <a:solidFill>
                  <a:srgbClr val="3E9EBF"/>
                </a:solidFill>
              </a:rPr>
              <a:t>Writer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9C2AD38A-7394-425F-9B78-140DEC9B9B9F}"/>
              </a:ext>
            </a:extLst>
          </p:cNvPr>
          <p:cNvSpPr/>
          <p:nvPr/>
        </p:nvSpPr>
        <p:spPr>
          <a:xfrm>
            <a:off x="7611979" y="2308210"/>
            <a:ext cx="3594903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Implement an </a:t>
            </a:r>
            <a:r>
              <a:rPr lang="de-DE" sz="1600" b="1" dirty="0" err="1">
                <a:solidFill>
                  <a:srgbClr val="3E9EBF"/>
                </a:solidFill>
              </a:rPr>
              <a:t>Exporter</a:t>
            </a:r>
            <a:endParaRPr lang="de-DE" sz="1600" b="1" dirty="0">
              <a:solidFill>
                <a:srgbClr val="3E9EBF"/>
              </a:solidFill>
            </a:endParaRP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481232BB-FE6B-474C-9724-04B34BF4F35C}"/>
              </a:ext>
            </a:extLst>
          </p:cNvPr>
          <p:cNvSpPr/>
          <p:nvPr/>
        </p:nvSpPr>
        <p:spPr>
          <a:xfrm>
            <a:off x="7610837" y="4664033"/>
            <a:ext cx="3596046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Register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600" b="1" dirty="0">
                <a:solidFill>
                  <a:srgbClr val="3E9EBF"/>
                </a:solidFill>
              </a:rPr>
              <a:t>Writer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8E4E0307-C806-4B36-A43E-5AE57FD7E212}"/>
              </a:ext>
            </a:extLst>
          </p:cNvPr>
          <p:cNvSpPr/>
          <p:nvPr/>
        </p:nvSpPr>
        <p:spPr>
          <a:xfrm>
            <a:off x="1030217" y="3438618"/>
            <a:ext cx="2484000" cy="396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 err="1">
                <a:solidFill>
                  <a:schemeClr val="accent1"/>
                </a:solidFill>
              </a:rPr>
              <a:t>Prepare</a:t>
            </a:r>
            <a:r>
              <a:rPr lang="de-DE" sz="1400" dirty="0">
                <a:solidFill>
                  <a:schemeClr val="accent1"/>
                </a:solidFill>
              </a:rPr>
              <a:t> Data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52633BDE-D2C6-43EC-A4E2-44237FBED220}"/>
              </a:ext>
            </a:extLst>
          </p:cNvPr>
          <p:cNvSpPr/>
          <p:nvPr/>
        </p:nvSpPr>
        <p:spPr>
          <a:xfrm>
            <a:off x="1030216" y="4169583"/>
            <a:ext cx="2484000" cy="396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accent1"/>
                </a:solidFill>
              </a:rPr>
              <a:t>Write Data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B37FE328-6738-4127-B4DD-6228315D0802}"/>
              </a:ext>
            </a:extLst>
          </p:cNvPr>
          <p:cNvSpPr/>
          <p:nvPr/>
        </p:nvSpPr>
        <p:spPr>
          <a:xfrm>
            <a:off x="1030218" y="2707784"/>
            <a:ext cx="2484000" cy="396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400" dirty="0">
                <a:solidFill>
                  <a:schemeClr val="accent1"/>
                </a:solidFill>
              </a:rPr>
              <a:t>Read Data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ACC46B35-F6A2-4696-A9A0-8A21DB171182}"/>
              </a:ext>
            </a:extLst>
          </p:cNvPr>
          <p:cNvSpPr/>
          <p:nvPr/>
        </p:nvSpPr>
        <p:spPr>
          <a:xfrm>
            <a:off x="5123711" y="1484784"/>
            <a:ext cx="1620000" cy="3960440"/>
          </a:xfrm>
          <a:prstGeom prst="rect">
            <a:avLst/>
          </a:prstGeom>
          <a:noFill/>
          <a:ln w="19050">
            <a:solidFill>
              <a:srgbClr val="3E9EB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pic>
        <p:nvPicPr>
          <p:cNvPr id="35" name="Grafik 34" descr="Computer mit einfarbiger Füllung">
            <a:extLst>
              <a:ext uri="{FF2B5EF4-FFF2-40B4-BE49-F238E27FC236}">
                <a16:creationId xmlns:a16="http://schemas.microsoft.com/office/drawing/2014/main" id="{2C7BDEB3-4558-48F4-A1B4-F11920B4ED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73624" y="2197801"/>
            <a:ext cx="720000" cy="720000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27E9232F-5F04-4BCB-91A4-412755E55942}"/>
              </a:ext>
            </a:extLst>
          </p:cNvPr>
          <p:cNvSpPr txBox="1"/>
          <p:nvPr/>
        </p:nvSpPr>
        <p:spPr>
          <a:xfrm>
            <a:off x="5916081" y="2071228"/>
            <a:ext cx="899999" cy="253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00" b="1" dirty="0"/>
              <a:t>External A</a:t>
            </a:r>
          </a:p>
        </p:txBody>
      </p:sp>
      <p:pic>
        <p:nvPicPr>
          <p:cNvPr id="37" name="Grafik 36" descr="Computer mit einfarbiger Füllung">
            <a:extLst>
              <a:ext uri="{FF2B5EF4-FFF2-40B4-BE49-F238E27FC236}">
                <a16:creationId xmlns:a16="http://schemas.microsoft.com/office/drawing/2014/main" id="{1EE22B3B-B74F-4B3E-A8F0-AEE81D0CF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73624" y="3850985"/>
            <a:ext cx="720000" cy="720000"/>
          </a:xfrm>
          <a:prstGeom prst="rect">
            <a:avLst/>
          </a:prstGeom>
        </p:spPr>
      </p:pic>
      <p:sp>
        <p:nvSpPr>
          <p:cNvPr id="38" name="Textfeld 37">
            <a:extLst>
              <a:ext uri="{FF2B5EF4-FFF2-40B4-BE49-F238E27FC236}">
                <a16:creationId xmlns:a16="http://schemas.microsoft.com/office/drawing/2014/main" id="{1C68DD73-ACF7-48D3-A457-68E9D59C3E4F}"/>
              </a:ext>
            </a:extLst>
          </p:cNvPr>
          <p:cNvSpPr txBox="1"/>
          <p:nvPr/>
        </p:nvSpPr>
        <p:spPr>
          <a:xfrm>
            <a:off x="5925607" y="3724412"/>
            <a:ext cx="877441" cy="253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00" b="1" dirty="0"/>
              <a:t>External C</a:t>
            </a: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E5B1BAF4-B1EA-4814-8B5A-0C0C0D0849E5}"/>
              </a:ext>
            </a:extLst>
          </p:cNvPr>
          <p:cNvSpPr txBox="1"/>
          <p:nvPr/>
        </p:nvSpPr>
        <p:spPr>
          <a:xfrm>
            <a:off x="5129289" y="1550705"/>
            <a:ext cx="1614422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b="1" dirty="0">
                <a:solidFill>
                  <a:srgbClr val="3E9EBF"/>
                </a:solidFill>
              </a:rPr>
              <a:t>Destination</a:t>
            </a: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94A44DCE-FE0C-44F1-A1DE-8165FAD7C06F}"/>
              </a:ext>
            </a:extLst>
          </p:cNvPr>
          <p:cNvCxnSpPr>
            <a:cxnSpLocks/>
          </p:cNvCxnSpPr>
          <p:nvPr/>
        </p:nvCxnSpPr>
        <p:spPr>
          <a:xfrm flipV="1">
            <a:off x="4469000" y="2488801"/>
            <a:ext cx="1440000" cy="0"/>
          </a:xfrm>
          <a:prstGeom prst="straightConnector1">
            <a:avLst/>
          </a:prstGeom>
          <a:ln w="127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>
            <a:extLst>
              <a:ext uri="{FF2B5EF4-FFF2-40B4-BE49-F238E27FC236}">
                <a16:creationId xmlns:a16="http://schemas.microsoft.com/office/drawing/2014/main" id="{2EDEAF96-99DD-44A5-A271-6CC2A62997E0}"/>
              </a:ext>
            </a:extLst>
          </p:cNvPr>
          <p:cNvCxnSpPr>
            <a:cxnSpLocks/>
          </p:cNvCxnSpPr>
          <p:nvPr/>
        </p:nvCxnSpPr>
        <p:spPr>
          <a:xfrm flipV="1">
            <a:off x="4477021" y="3311495"/>
            <a:ext cx="1440000" cy="0"/>
          </a:xfrm>
          <a:prstGeom prst="straightConnector1">
            <a:avLst/>
          </a:prstGeom>
          <a:ln w="127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75B520F5-1ACF-4384-AC4B-A02C2EF89E2B}"/>
              </a:ext>
            </a:extLst>
          </p:cNvPr>
          <p:cNvCxnSpPr>
            <a:cxnSpLocks/>
          </p:cNvCxnSpPr>
          <p:nvPr/>
        </p:nvCxnSpPr>
        <p:spPr>
          <a:xfrm>
            <a:off x="4477020" y="4160012"/>
            <a:ext cx="1440000" cy="0"/>
          </a:xfrm>
          <a:prstGeom prst="straightConnector1">
            <a:avLst/>
          </a:prstGeom>
          <a:ln w="127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AE360177-B097-4739-A6B5-4D78E3E57857}"/>
              </a:ext>
            </a:extLst>
          </p:cNvPr>
          <p:cNvCxnSpPr>
            <a:cxnSpLocks/>
          </p:cNvCxnSpPr>
          <p:nvPr/>
        </p:nvCxnSpPr>
        <p:spPr>
          <a:xfrm>
            <a:off x="4465438" y="4999062"/>
            <a:ext cx="1440000" cy="0"/>
          </a:xfrm>
          <a:prstGeom prst="straightConnector1">
            <a:avLst/>
          </a:prstGeom>
          <a:ln w="127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feld 44">
            <a:extLst>
              <a:ext uri="{FF2B5EF4-FFF2-40B4-BE49-F238E27FC236}">
                <a16:creationId xmlns:a16="http://schemas.microsoft.com/office/drawing/2014/main" id="{30C6F101-6544-44DD-B856-B8B0DE0D4F87}"/>
              </a:ext>
            </a:extLst>
          </p:cNvPr>
          <p:cNvSpPr txBox="1"/>
          <p:nvPr/>
        </p:nvSpPr>
        <p:spPr>
          <a:xfrm>
            <a:off x="479376" y="1901220"/>
            <a:ext cx="3239999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b="1" dirty="0">
                <a:solidFill>
                  <a:schemeClr val="bg1"/>
                </a:solidFill>
              </a:rPr>
              <a:t>Export </a:t>
            </a:r>
            <a:r>
              <a:rPr lang="de-DE" b="1" dirty="0" err="1">
                <a:solidFill>
                  <a:schemeClr val="bg1"/>
                </a:solidFill>
              </a:rPr>
              <a:t>Process</a:t>
            </a:r>
            <a:endParaRPr lang="de-DE" b="1" dirty="0">
              <a:solidFill>
                <a:schemeClr val="bg1"/>
              </a:solidFill>
            </a:endParaRPr>
          </a:p>
        </p:txBody>
      </p:sp>
      <p:sp>
        <p:nvSpPr>
          <p:cNvPr id="46" name="Ellipse 45">
            <a:extLst>
              <a:ext uri="{FF2B5EF4-FFF2-40B4-BE49-F238E27FC236}">
                <a16:creationId xmlns:a16="http://schemas.microsoft.com/office/drawing/2014/main" id="{543E5F93-BF69-4CB5-97B0-992C082D8653}"/>
              </a:ext>
            </a:extLst>
          </p:cNvPr>
          <p:cNvSpPr/>
          <p:nvPr/>
        </p:nvSpPr>
        <p:spPr>
          <a:xfrm>
            <a:off x="778591" y="2658419"/>
            <a:ext cx="504056" cy="504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47" name="Ellipse 46">
            <a:extLst>
              <a:ext uri="{FF2B5EF4-FFF2-40B4-BE49-F238E27FC236}">
                <a16:creationId xmlns:a16="http://schemas.microsoft.com/office/drawing/2014/main" id="{136F7025-0570-4BE4-B5AB-BBBA3B17E7D6}"/>
              </a:ext>
            </a:extLst>
          </p:cNvPr>
          <p:cNvSpPr/>
          <p:nvPr/>
        </p:nvSpPr>
        <p:spPr>
          <a:xfrm>
            <a:off x="779392" y="3390626"/>
            <a:ext cx="504056" cy="504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48" name="Ellipse 47">
            <a:extLst>
              <a:ext uri="{FF2B5EF4-FFF2-40B4-BE49-F238E27FC236}">
                <a16:creationId xmlns:a16="http://schemas.microsoft.com/office/drawing/2014/main" id="{EAED7513-4821-4750-A9A7-D0D457471078}"/>
              </a:ext>
            </a:extLst>
          </p:cNvPr>
          <p:cNvSpPr/>
          <p:nvPr/>
        </p:nvSpPr>
        <p:spPr>
          <a:xfrm>
            <a:off x="781136" y="4122833"/>
            <a:ext cx="504056" cy="504000"/>
          </a:xfrm>
          <a:prstGeom prst="ellipse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cxnSp>
        <p:nvCxnSpPr>
          <p:cNvPr id="50" name="Gerade Verbindung mit Pfeil 49">
            <a:extLst>
              <a:ext uri="{FF2B5EF4-FFF2-40B4-BE49-F238E27FC236}">
                <a16:creationId xmlns:a16="http://schemas.microsoft.com/office/drawing/2014/main" id="{71B15CF8-856B-4649-8204-4077A1FB01A8}"/>
              </a:ext>
            </a:extLst>
          </p:cNvPr>
          <p:cNvCxnSpPr>
            <a:stCxn id="46" idx="4"/>
            <a:endCxn id="47" idx="0"/>
          </p:cNvCxnSpPr>
          <p:nvPr/>
        </p:nvCxnSpPr>
        <p:spPr>
          <a:xfrm>
            <a:off x="1030619" y="3162419"/>
            <a:ext cx="801" cy="22820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A401BFDE-738F-4924-BC6A-5F23630078DB}"/>
              </a:ext>
            </a:extLst>
          </p:cNvPr>
          <p:cNvCxnSpPr>
            <a:cxnSpLocks/>
          </p:cNvCxnSpPr>
          <p:nvPr/>
        </p:nvCxnSpPr>
        <p:spPr>
          <a:xfrm>
            <a:off x="1030218" y="3903728"/>
            <a:ext cx="801" cy="228207"/>
          </a:xfrm>
          <a:prstGeom prst="straightConnector1">
            <a:avLst/>
          </a:prstGeom>
          <a:ln w="127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Grafik 52" descr="Binär mit einfarbiger Füllung">
            <a:extLst>
              <a:ext uri="{FF2B5EF4-FFF2-40B4-BE49-F238E27FC236}">
                <a16:creationId xmlns:a16="http://schemas.microsoft.com/office/drawing/2014/main" id="{0D2EEEA5-C5D2-4D53-B6DB-A9ED789F47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7860" y="4195431"/>
            <a:ext cx="366069" cy="366069"/>
          </a:xfrm>
          <a:prstGeom prst="rect">
            <a:avLst/>
          </a:prstGeom>
        </p:spPr>
      </p:pic>
      <p:pic>
        <p:nvPicPr>
          <p:cNvPr id="55" name="Grafik 54" descr="Datenbank mit einfarbiger Füllung">
            <a:extLst>
              <a:ext uri="{FF2B5EF4-FFF2-40B4-BE49-F238E27FC236}">
                <a16:creationId xmlns:a16="http://schemas.microsoft.com/office/drawing/2014/main" id="{DBE1D95C-83AC-41DE-AA5A-9CDF6FEE0A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22277" y="2699395"/>
            <a:ext cx="420726" cy="420726"/>
          </a:xfrm>
          <a:prstGeom prst="rect">
            <a:avLst/>
          </a:prstGeom>
        </p:spPr>
      </p:pic>
      <p:pic>
        <p:nvPicPr>
          <p:cNvPr id="56" name="Grafik 55" descr="Pfeil Kreis mit einfarbiger Füllung">
            <a:extLst>
              <a:ext uri="{FF2B5EF4-FFF2-40B4-BE49-F238E27FC236}">
                <a16:creationId xmlns:a16="http://schemas.microsoft.com/office/drawing/2014/main" id="{553CAC37-0E13-47EA-915F-EBFA38E012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833996" y="3457668"/>
            <a:ext cx="396000" cy="396000"/>
          </a:xfrm>
          <a:prstGeom prst="rect">
            <a:avLst/>
          </a:prstGeom>
        </p:spPr>
      </p:pic>
      <p:sp>
        <p:nvSpPr>
          <p:cNvPr id="57" name="Textfeld 56">
            <a:extLst>
              <a:ext uri="{FF2B5EF4-FFF2-40B4-BE49-F238E27FC236}">
                <a16:creationId xmlns:a16="http://schemas.microsoft.com/office/drawing/2014/main" id="{67C05B07-88BE-4F64-B48E-0B7997E9BED6}"/>
              </a:ext>
            </a:extLst>
          </p:cNvPr>
          <p:cNvSpPr txBox="1"/>
          <p:nvPr/>
        </p:nvSpPr>
        <p:spPr>
          <a:xfrm>
            <a:off x="5178842" y="2242964"/>
            <a:ext cx="724878" cy="245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050" b="1" dirty="0">
                <a:solidFill>
                  <a:srgbClr val="002060"/>
                </a:solidFill>
              </a:rPr>
              <a:t>Transfer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83B6DAA7-642B-4361-A3BD-95D009561CFB}"/>
              </a:ext>
            </a:extLst>
          </p:cNvPr>
          <p:cNvSpPr txBox="1"/>
          <p:nvPr/>
        </p:nvSpPr>
        <p:spPr>
          <a:xfrm>
            <a:off x="5159896" y="3052117"/>
            <a:ext cx="724878" cy="245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050" b="1" dirty="0">
                <a:solidFill>
                  <a:srgbClr val="002060"/>
                </a:solidFill>
              </a:rPr>
              <a:t>Transfer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37A14C18-2CD0-4DC8-B912-AF3626E7839F}"/>
              </a:ext>
            </a:extLst>
          </p:cNvPr>
          <p:cNvSpPr txBox="1"/>
          <p:nvPr/>
        </p:nvSpPr>
        <p:spPr>
          <a:xfrm>
            <a:off x="5178842" y="3906189"/>
            <a:ext cx="724878" cy="245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050" b="1" dirty="0">
                <a:solidFill>
                  <a:srgbClr val="002060"/>
                </a:solidFill>
              </a:rPr>
              <a:t>Transfer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425DF6FD-2B06-4E4E-B304-F12848AB6196}"/>
              </a:ext>
            </a:extLst>
          </p:cNvPr>
          <p:cNvSpPr txBox="1"/>
          <p:nvPr/>
        </p:nvSpPr>
        <p:spPr>
          <a:xfrm>
            <a:off x="5178842" y="4753225"/>
            <a:ext cx="724878" cy="2458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050" b="1" dirty="0">
                <a:solidFill>
                  <a:srgbClr val="002060"/>
                </a:solidFill>
              </a:rPr>
              <a:t>Transfer</a:t>
            </a:r>
          </a:p>
        </p:txBody>
      </p: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80B7C344-C062-4805-BA6D-3B0C9286D8EC}"/>
              </a:ext>
            </a:extLst>
          </p:cNvPr>
          <p:cNvCxnSpPr/>
          <p:nvPr/>
        </p:nvCxnSpPr>
        <p:spPr>
          <a:xfrm>
            <a:off x="4477020" y="2492457"/>
            <a:ext cx="0" cy="250200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feld 63">
            <a:extLst>
              <a:ext uri="{FF2B5EF4-FFF2-40B4-BE49-F238E27FC236}">
                <a16:creationId xmlns:a16="http://schemas.microsoft.com/office/drawing/2014/main" id="{B2D3FFEC-C82E-41A6-8D7E-BEBA1F706628}"/>
              </a:ext>
            </a:extLst>
          </p:cNvPr>
          <p:cNvSpPr txBox="1"/>
          <p:nvPr/>
        </p:nvSpPr>
        <p:spPr>
          <a:xfrm>
            <a:off x="2930540" y="4325059"/>
            <a:ext cx="641522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000" b="1" dirty="0">
                <a:solidFill>
                  <a:srgbClr val="3E9EBF"/>
                </a:solidFill>
              </a:rPr>
              <a:t>(Writer)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3066E683-F7F8-4692-A307-7B473419AC52}"/>
              </a:ext>
            </a:extLst>
          </p:cNvPr>
          <p:cNvSpPr txBox="1"/>
          <p:nvPr/>
        </p:nvSpPr>
        <p:spPr>
          <a:xfrm>
            <a:off x="2784864" y="3589703"/>
            <a:ext cx="797013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000" b="1" dirty="0">
                <a:solidFill>
                  <a:srgbClr val="3E9EBF"/>
                </a:solidFill>
              </a:rPr>
              <a:t>(</a:t>
            </a:r>
            <a:r>
              <a:rPr lang="de-DE" sz="1000" b="1" dirty="0" err="1">
                <a:solidFill>
                  <a:srgbClr val="3E9EBF"/>
                </a:solidFill>
              </a:rPr>
              <a:t>Exporter</a:t>
            </a:r>
            <a:r>
              <a:rPr lang="de-DE" sz="1000" b="1" dirty="0">
                <a:solidFill>
                  <a:srgbClr val="3E9EBF"/>
                </a:solidFill>
              </a:rPr>
              <a:t>)</a:t>
            </a:r>
          </a:p>
        </p:txBody>
      </p:sp>
      <p:sp>
        <p:nvSpPr>
          <p:cNvPr id="66" name="Textfeld 65">
            <a:extLst>
              <a:ext uri="{FF2B5EF4-FFF2-40B4-BE49-F238E27FC236}">
                <a16:creationId xmlns:a16="http://schemas.microsoft.com/office/drawing/2014/main" id="{97301453-2C80-49A6-90F2-DA88699DAB04}"/>
              </a:ext>
            </a:extLst>
          </p:cNvPr>
          <p:cNvSpPr txBox="1"/>
          <p:nvPr/>
        </p:nvSpPr>
        <p:spPr>
          <a:xfrm>
            <a:off x="2783632" y="2881594"/>
            <a:ext cx="797013" cy="238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000" b="1" dirty="0">
                <a:solidFill>
                  <a:srgbClr val="3E9EBF"/>
                </a:solidFill>
              </a:rPr>
              <a:t>(</a:t>
            </a:r>
            <a:r>
              <a:rPr lang="de-DE" sz="1000" b="1" dirty="0" err="1">
                <a:solidFill>
                  <a:srgbClr val="3E9EBF"/>
                </a:solidFill>
              </a:rPr>
              <a:t>Exporter</a:t>
            </a:r>
            <a:r>
              <a:rPr lang="de-DE" sz="1000" b="1" dirty="0">
                <a:solidFill>
                  <a:srgbClr val="3E9EBF"/>
                </a:solidFill>
              </a:rPr>
              <a:t>)</a:t>
            </a:r>
          </a:p>
        </p:txBody>
      </p:sp>
      <p:pic>
        <p:nvPicPr>
          <p:cNvPr id="67" name="Grafik 66" descr="Computer mit einfarbiger Füllung">
            <a:extLst>
              <a:ext uri="{FF2B5EF4-FFF2-40B4-BE49-F238E27FC236}">
                <a16:creationId xmlns:a16="http://schemas.microsoft.com/office/drawing/2014/main" id="{F7F68B40-238E-4D96-8422-C9F2C5FC7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75057" y="4699560"/>
            <a:ext cx="720000" cy="720000"/>
          </a:xfrm>
          <a:prstGeom prst="rect">
            <a:avLst/>
          </a:prstGeom>
        </p:spPr>
      </p:pic>
      <p:sp>
        <p:nvSpPr>
          <p:cNvPr id="68" name="Textfeld 67">
            <a:extLst>
              <a:ext uri="{FF2B5EF4-FFF2-40B4-BE49-F238E27FC236}">
                <a16:creationId xmlns:a16="http://schemas.microsoft.com/office/drawing/2014/main" id="{ADF01E7C-D355-4770-987A-F2EBEE814C9E}"/>
              </a:ext>
            </a:extLst>
          </p:cNvPr>
          <p:cNvSpPr txBox="1"/>
          <p:nvPr/>
        </p:nvSpPr>
        <p:spPr>
          <a:xfrm>
            <a:off x="5917515" y="4572987"/>
            <a:ext cx="898565" cy="253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00" b="1" dirty="0"/>
              <a:t>External D</a:t>
            </a:r>
          </a:p>
        </p:txBody>
      </p:sp>
      <p:pic>
        <p:nvPicPr>
          <p:cNvPr id="69" name="Grafik 68" descr="Computer mit einfarbiger Füllung">
            <a:extLst>
              <a:ext uri="{FF2B5EF4-FFF2-40B4-BE49-F238E27FC236}">
                <a16:creationId xmlns:a16="http://schemas.microsoft.com/office/drawing/2014/main" id="{8CA11FDF-6941-47AB-9E15-78699B4E5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975137" y="3003411"/>
            <a:ext cx="720000" cy="720000"/>
          </a:xfrm>
          <a:prstGeom prst="rect">
            <a:avLst/>
          </a:prstGeom>
        </p:spPr>
      </p:pic>
      <p:sp>
        <p:nvSpPr>
          <p:cNvPr id="70" name="Textfeld 69">
            <a:extLst>
              <a:ext uri="{FF2B5EF4-FFF2-40B4-BE49-F238E27FC236}">
                <a16:creationId xmlns:a16="http://schemas.microsoft.com/office/drawing/2014/main" id="{39067589-F612-468E-83C1-2CE43BB2228A}"/>
              </a:ext>
            </a:extLst>
          </p:cNvPr>
          <p:cNvSpPr txBox="1"/>
          <p:nvPr/>
        </p:nvSpPr>
        <p:spPr>
          <a:xfrm>
            <a:off x="5903049" y="2876838"/>
            <a:ext cx="899999" cy="253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1100" b="1" dirty="0"/>
              <a:t>External B</a:t>
            </a:r>
          </a:p>
        </p:txBody>
      </p:sp>
      <p:cxnSp>
        <p:nvCxnSpPr>
          <p:cNvPr id="71" name="Gerade Verbindung mit Pfeil 70">
            <a:extLst>
              <a:ext uri="{FF2B5EF4-FFF2-40B4-BE49-F238E27FC236}">
                <a16:creationId xmlns:a16="http://schemas.microsoft.com/office/drawing/2014/main" id="{0FAFC886-9022-49EA-B801-B99F4BB76FB1}"/>
              </a:ext>
            </a:extLst>
          </p:cNvPr>
          <p:cNvCxnSpPr>
            <a:cxnSpLocks/>
          </p:cNvCxnSpPr>
          <p:nvPr/>
        </p:nvCxnSpPr>
        <p:spPr>
          <a:xfrm>
            <a:off x="9480376" y="2790937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>
            <a:extLst>
              <a:ext uri="{FF2B5EF4-FFF2-40B4-BE49-F238E27FC236}">
                <a16:creationId xmlns:a16="http://schemas.microsoft.com/office/drawing/2014/main" id="{5E5226F9-4C28-4A08-A575-1D353F9C8A36}"/>
              </a:ext>
            </a:extLst>
          </p:cNvPr>
          <p:cNvCxnSpPr>
            <a:cxnSpLocks/>
          </p:cNvCxnSpPr>
          <p:nvPr/>
        </p:nvCxnSpPr>
        <p:spPr>
          <a:xfrm>
            <a:off x="9480376" y="3585223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>
            <a:extLst>
              <a:ext uri="{FF2B5EF4-FFF2-40B4-BE49-F238E27FC236}">
                <a16:creationId xmlns:a16="http://schemas.microsoft.com/office/drawing/2014/main" id="{8D05C9C4-84F6-4E3D-8909-ED167E2CDD98}"/>
              </a:ext>
            </a:extLst>
          </p:cNvPr>
          <p:cNvCxnSpPr>
            <a:cxnSpLocks/>
          </p:cNvCxnSpPr>
          <p:nvPr/>
        </p:nvCxnSpPr>
        <p:spPr>
          <a:xfrm>
            <a:off x="9480376" y="4362906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feld 48">
            <a:extLst>
              <a:ext uri="{FF2B5EF4-FFF2-40B4-BE49-F238E27FC236}">
                <a16:creationId xmlns:a16="http://schemas.microsoft.com/office/drawing/2014/main" id="{FE9E94D4-2842-41A1-9374-A881F29284FB}"/>
              </a:ext>
            </a:extLst>
          </p:cNvPr>
          <p:cNvSpPr txBox="1"/>
          <p:nvPr/>
        </p:nvSpPr>
        <p:spPr>
          <a:xfrm>
            <a:off x="7392144" y="1622657"/>
            <a:ext cx="413202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2000" b="1" dirty="0">
                <a:solidFill>
                  <a:srgbClr val="002060"/>
                </a:solidFill>
              </a:rPr>
              <a:t>STEPS TO EXPORT YOUR DATA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C2E0CA68-132E-44FD-A7A4-2A7A9AC41D4F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9DD4A8F6-A5A3-40C8-9B68-2149898429CA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74" name="Rechteck 73">
            <a:extLst>
              <a:ext uri="{FF2B5EF4-FFF2-40B4-BE49-F238E27FC236}">
                <a16:creationId xmlns:a16="http://schemas.microsoft.com/office/drawing/2014/main" id="{4A10752F-12AB-408B-A891-ECDE628E9AA6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>
                <a:solidFill>
                  <a:schemeClr val="bg1"/>
                </a:solidFill>
              </a:rPr>
              <a:t>Workflow</a:t>
            </a:r>
          </a:p>
        </p:txBody>
      </p:sp>
      <p:pic>
        <p:nvPicPr>
          <p:cNvPr id="75" name="Grafik 74" descr="Flugzeug mit einfarbiger Füllung">
            <a:extLst>
              <a:ext uri="{FF2B5EF4-FFF2-40B4-BE49-F238E27FC236}">
                <a16:creationId xmlns:a16="http://schemas.microsoft.com/office/drawing/2014/main" id="{94859310-A52D-4DE0-97B6-7A5C8C2EE2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5400000">
            <a:off x="9608063" y="6669650"/>
            <a:ext cx="180000" cy="180000"/>
          </a:xfrm>
          <a:prstGeom prst="rect">
            <a:avLst/>
          </a:prstGeom>
        </p:spPr>
      </p:pic>
      <p:sp>
        <p:nvSpPr>
          <p:cNvPr id="77" name="Textfeld 76">
            <a:extLst>
              <a:ext uri="{FF2B5EF4-FFF2-40B4-BE49-F238E27FC236}">
                <a16:creationId xmlns:a16="http://schemas.microsoft.com/office/drawing/2014/main" id="{FED38ABE-46CB-4CB7-AAC2-D4E136E1F583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18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87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24000"/>
            <a:ext cx="3071706" cy="510906"/>
          </a:xfrm>
        </p:spPr>
        <p:txBody>
          <a:bodyPr/>
          <a:lstStyle/>
          <a:p>
            <a:r>
              <a:rPr lang="en-US" dirty="0"/>
              <a:t>References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C94732AA-03D0-445E-931E-F2B07C5A181F}"/>
              </a:ext>
            </a:extLst>
          </p:cNvPr>
          <p:cNvSpPr txBox="1"/>
          <p:nvPr/>
        </p:nvSpPr>
        <p:spPr>
          <a:xfrm>
            <a:off x="479376" y="1196752"/>
            <a:ext cx="5062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Repository – FZJ Instruments Database</a:t>
            </a:r>
            <a:b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600" dirty="0">
                <a:solidFill>
                  <a:schemeClr val="accent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https://jugit.fz-juelich.de/m.kennert/instruments-db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D797A14-67AE-4E44-9C74-5D63CFE687A5}"/>
              </a:ext>
            </a:extLst>
          </p:cNvPr>
          <p:cNvSpPr txBox="1"/>
          <p:nvPr/>
        </p:nvSpPr>
        <p:spPr>
          <a:xfrm>
            <a:off x="479375" y="2037476"/>
            <a:ext cx="6370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Online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Documentation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FZJ Instruments Database</a:t>
            </a:r>
            <a:b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600" dirty="0">
                <a:solidFill>
                  <a:schemeClr val="accent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https://instruments-database.readthedocs.io/en/latest/index.html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6960D04-20EA-4030-BC94-2E2D79E39BB2}"/>
              </a:ext>
            </a:extLst>
          </p:cNvPr>
          <p:cNvSpPr txBox="1"/>
          <p:nvPr/>
        </p:nvSpPr>
        <p:spPr>
          <a:xfrm>
            <a:off x="479375" y="2871973"/>
            <a:ext cx="3946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FZJ Data Portal (FZJ Intranet)</a:t>
            </a:r>
            <a:b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600" dirty="0">
                <a:solidFill>
                  <a:schemeClr val="accent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http://zam10200.zam.kfa-juelich.de/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D67ABAE-C949-428A-A198-B9FCF2424DD5}"/>
              </a:ext>
            </a:extLst>
          </p:cNvPr>
          <p:cNvSpPr txBox="1"/>
          <p:nvPr/>
        </p:nvSpPr>
        <p:spPr>
          <a:xfrm>
            <a:off x="480690" y="3706470"/>
            <a:ext cx="4605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Repository – QA/QC Framework</a:t>
            </a:r>
            <a:b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600" dirty="0">
                <a:solidFill>
                  <a:schemeClr val="accent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https://jugit.fz-juelich.de/m.kennert/autom8qc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B884839-EB60-41A0-81A5-D9725F515096}"/>
              </a:ext>
            </a:extLst>
          </p:cNvPr>
          <p:cNvSpPr txBox="1"/>
          <p:nvPr/>
        </p:nvSpPr>
        <p:spPr>
          <a:xfrm>
            <a:off x="479375" y="4540967"/>
            <a:ext cx="5530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Online </a:t>
            </a:r>
            <a:r>
              <a:rPr lang="de-DE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Documentation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QA/QC Framework</a:t>
            </a:r>
            <a:b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de-DE" sz="1600" dirty="0">
                <a:solidFill>
                  <a:schemeClr val="accent1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https://autom8qc.readthedocs.io/en/latest/index.html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55C4DB2-04F9-4DCE-BB14-C3A5F907B001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System </a:t>
            </a:r>
            <a:r>
              <a:rPr lang="de-DE" sz="1200" dirty="0" err="1">
                <a:solidFill>
                  <a:schemeClr val="bg1">
                    <a:lumMod val="65000"/>
                  </a:schemeClr>
                </a:solidFill>
              </a:rPr>
              <a:t>Overview</a:t>
            </a: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 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DDF919FB-68A9-4CF0-A876-34BE119D7E4A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ADCC58B7-71CD-454D-AE39-FD3845E02394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Workflow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80CC58C1-002E-45A6-AEDB-222CC036B46D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19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754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38212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4606661" cy="510906"/>
          </a:xfrm>
        </p:spPr>
        <p:txBody>
          <a:bodyPr/>
          <a:lstStyle/>
          <a:p>
            <a:r>
              <a:rPr lang="en-US" dirty="0"/>
              <a:t>IAGOS WORKFLOW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8" name="Rectangle 6">
            <a:extLst>
              <a:ext uri="{FF2B5EF4-FFF2-40B4-BE49-F238E27FC236}">
                <a16:creationId xmlns:a16="http://schemas.microsoft.com/office/drawing/2014/main" id="{D59E6468-2E78-4EC7-B991-BA4FA7BB762A}"/>
              </a:ext>
            </a:extLst>
          </p:cNvPr>
          <p:cNvSpPr/>
          <p:nvPr/>
        </p:nvSpPr>
        <p:spPr>
          <a:xfrm>
            <a:off x="4596659" y="2548980"/>
            <a:ext cx="3265793" cy="1440000"/>
          </a:xfrm>
          <a:prstGeom prst="rect">
            <a:avLst/>
          </a:prstGeom>
          <a:solidFill>
            <a:srgbClr val="1D4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867" b="1" dirty="0">
                <a:solidFill>
                  <a:srgbClr val="FA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IAGOS Data Centre</a:t>
            </a:r>
          </a:p>
          <a:p>
            <a:pPr algn="ctr"/>
            <a:r>
              <a:rPr lang="en-US" sz="1867" dirty="0">
                <a:solidFill>
                  <a:srgbClr val="FA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hosted by AERIS     </a:t>
            </a:r>
          </a:p>
          <a:p>
            <a:pPr algn="ctr"/>
            <a:r>
              <a:rPr lang="en-US" sz="1867" dirty="0">
                <a:solidFill>
                  <a:srgbClr val="FA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Toulouse, France</a:t>
            </a:r>
            <a:endParaRPr lang="en-GB" sz="1867" b="1" dirty="0">
              <a:solidFill>
                <a:srgbClr val="FAFAF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9" name="Picture 4" descr="How To Control WordPress User Permissions Effectively Using The User Role Editor">
            <a:extLst>
              <a:ext uri="{FF2B5EF4-FFF2-40B4-BE49-F238E27FC236}">
                <a16:creationId xmlns:a16="http://schemas.microsoft.com/office/drawing/2014/main" id="{65314218-1DBD-45EE-A67D-0BB8463D9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DCE6E7"/>
              </a:clrFrom>
              <a:clrTo>
                <a:srgbClr val="DCE6E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902" y="422082"/>
            <a:ext cx="3126269" cy="136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Down Arrow 9">
            <a:extLst>
              <a:ext uri="{FF2B5EF4-FFF2-40B4-BE49-F238E27FC236}">
                <a16:creationId xmlns:a16="http://schemas.microsoft.com/office/drawing/2014/main" id="{70A73883-926E-4CA2-A3BD-04F64B1AB100}"/>
              </a:ext>
            </a:extLst>
          </p:cNvPr>
          <p:cNvSpPr/>
          <p:nvPr/>
        </p:nvSpPr>
        <p:spPr>
          <a:xfrm>
            <a:off x="504844" y="4426606"/>
            <a:ext cx="201973" cy="6173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126BD32D-2382-435C-B87F-374DFDB6DE4F}"/>
              </a:ext>
            </a:extLst>
          </p:cNvPr>
          <p:cNvSpPr txBox="1"/>
          <p:nvPr/>
        </p:nvSpPr>
        <p:spPr>
          <a:xfrm>
            <a:off x="312822" y="3994558"/>
            <a:ext cx="2507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740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deployment    maintenance</a:t>
            </a:r>
          </a:p>
        </p:txBody>
      </p:sp>
      <p:sp>
        <p:nvSpPr>
          <p:cNvPr id="72" name="Down Arrow 9">
            <a:extLst>
              <a:ext uri="{FF2B5EF4-FFF2-40B4-BE49-F238E27FC236}">
                <a16:creationId xmlns:a16="http://schemas.microsoft.com/office/drawing/2014/main" id="{2324B9C6-E921-4296-B3BC-B27AEB7A4520}"/>
              </a:ext>
            </a:extLst>
          </p:cNvPr>
          <p:cNvSpPr/>
          <p:nvPr/>
        </p:nvSpPr>
        <p:spPr>
          <a:xfrm>
            <a:off x="708044" y="4426606"/>
            <a:ext cx="201973" cy="6173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3" name="Down Arrow 9">
            <a:extLst>
              <a:ext uri="{FF2B5EF4-FFF2-40B4-BE49-F238E27FC236}">
                <a16:creationId xmlns:a16="http://schemas.microsoft.com/office/drawing/2014/main" id="{7BC1D186-471A-4E1C-844D-461FFCBA901D}"/>
              </a:ext>
            </a:extLst>
          </p:cNvPr>
          <p:cNvSpPr/>
          <p:nvPr/>
        </p:nvSpPr>
        <p:spPr>
          <a:xfrm rot="10800000">
            <a:off x="5775478" y="4426605"/>
            <a:ext cx="201973" cy="6173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4" name="Down Arrow 9">
            <a:extLst>
              <a:ext uri="{FF2B5EF4-FFF2-40B4-BE49-F238E27FC236}">
                <a16:creationId xmlns:a16="http://schemas.microsoft.com/office/drawing/2014/main" id="{D68E0CD5-5480-439B-BFA7-103C6B4A7708}"/>
              </a:ext>
            </a:extLst>
          </p:cNvPr>
          <p:cNvSpPr/>
          <p:nvPr/>
        </p:nvSpPr>
        <p:spPr>
          <a:xfrm rot="10800000">
            <a:off x="6025398" y="4426605"/>
            <a:ext cx="201973" cy="6173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BD84BAAA-41CF-47CB-A4AC-EE2521C795C5}"/>
              </a:ext>
            </a:extLst>
          </p:cNvPr>
          <p:cNvSpPr txBox="1"/>
          <p:nvPr/>
        </p:nvSpPr>
        <p:spPr>
          <a:xfrm>
            <a:off x="5925617" y="3994558"/>
            <a:ext cx="563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740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76" name="Textfeld 75">
            <a:extLst>
              <a:ext uri="{FF2B5EF4-FFF2-40B4-BE49-F238E27FC236}">
                <a16:creationId xmlns:a16="http://schemas.microsoft.com/office/drawing/2014/main" id="{49F96711-0A29-44A5-9896-D91FE7526F1F}"/>
              </a:ext>
            </a:extLst>
          </p:cNvPr>
          <p:cNvSpPr txBox="1"/>
          <p:nvPr/>
        </p:nvSpPr>
        <p:spPr>
          <a:xfrm>
            <a:off x="3049398" y="2535176"/>
            <a:ext cx="1631717" cy="1549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0740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calibration data</a:t>
            </a: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0740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meta data</a:t>
            </a:r>
          </a:p>
        </p:txBody>
      </p:sp>
      <p:sp>
        <p:nvSpPr>
          <p:cNvPr id="77" name="TextBox 18">
            <a:extLst>
              <a:ext uri="{FF2B5EF4-FFF2-40B4-BE49-F238E27FC236}">
                <a16:creationId xmlns:a16="http://schemas.microsoft.com/office/drawing/2014/main" id="{F82E60DA-64F1-47EF-AC0F-2D3E989278B9}"/>
              </a:ext>
            </a:extLst>
          </p:cNvPr>
          <p:cNvSpPr txBox="1"/>
          <p:nvPr/>
        </p:nvSpPr>
        <p:spPr>
          <a:xfrm>
            <a:off x="7897665" y="2429333"/>
            <a:ext cx="2051437" cy="154991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0740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near real  time</a:t>
            </a: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US" sz="1600" b="1" dirty="0">
                <a:solidFill>
                  <a:srgbClr val="0740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transfer</a:t>
            </a:r>
          </a:p>
        </p:txBody>
      </p:sp>
      <p:sp>
        <p:nvSpPr>
          <p:cNvPr id="78" name="Down Arrow 9">
            <a:extLst>
              <a:ext uri="{FF2B5EF4-FFF2-40B4-BE49-F238E27FC236}">
                <a16:creationId xmlns:a16="http://schemas.microsoft.com/office/drawing/2014/main" id="{B1B4061D-01DE-4030-B7E0-5FAC3A3DBECD}"/>
              </a:ext>
            </a:extLst>
          </p:cNvPr>
          <p:cNvSpPr/>
          <p:nvPr/>
        </p:nvSpPr>
        <p:spPr>
          <a:xfrm rot="-5400000">
            <a:off x="8536964" y="2291968"/>
            <a:ext cx="201973" cy="1289393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79" name="Down Arrow 9">
            <a:extLst>
              <a:ext uri="{FF2B5EF4-FFF2-40B4-BE49-F238E27FC236}">
                <a16:creationId xmlns:a16="http://schemas.microsoft.com/office/drawing/2014/main" id="{4C515063-D8A4-4890-B889-7D485C3B92F1}"/>
              </a:ext>
            </a:extLst>
          </p:cNvPr>
          <p:cNvSpPr/>
          <p:nvPr/>
        </p:nvSpPr>
        <p:spPr>
          <a:xfrm>
            <a:off x="911244" y="4426606"/>
            <a:ext cx="201973" cy="6173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0" name="Down Arrow 9">
            <a:extLst>
              <a:ext uri="{FF2B5EF4-FFF2-40B4-BE49-F238E27FC236}">
                <a16:creationId xmlns:a16="http://schemas.microsoft.com/office/drawing/2014/main" id="{9114709B-9137-4D12-8FF3-0F8EA3A48C2C}"/>
              </a:ext>
            </a:extLst>
          </p:cNvPr>
          <p:cNvSpPr/>
          <p:nvPr/>
        </p:nvSpPr>
        <p:spPr>
          <a:xfrm rot="10800000">
            <a:off x="6255532" y="4426605"/>
            <a:ext cx="201973" cy="6173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1" name="Down Arrow 9">
            <a:extLst>
              <a:ext uri="{FF2B5EF4-FFF2-40B4-BE49-F238E27FC236}">
                <a16:creationId xmlns:a16="http://schemas.microsoft.com/office/drawing/2014/main" id="{80E52957-D302-4D85-BC1A-76F36B1A75B2}"/>
              </a:ext>
            </a:extLst>
          </p:cNvPr>
          <p:cNvSpPr/>
          <p:nvPr/>
        </p:nvSpPr>
        <p:spPr>
          <a:xfrm>
            <a:off x="1114444" y="4426606"/>
            <a:ext cx="201973" cy="6173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2" name="Down Arrow 9">
            <a:extLst>
              <a:ext uri="{FF2B5EF4-FFF2-40B4-BE49-F238E27FC236}">
                <a16:creationId xmlns:a16="http://schemas.microsoft.com/office/drawing/2014/main" id="{D23F6CB4-BD2F-41D5-B7B9-CF1409027D2C}"/>
              </a:ext>
            </a:extLst>
          </p:cNvPr>
          <p:cNvSpPr/>
          <p:nvPr/>
        </p:nvSpPr>
        <p:spPr>
          <a:xfrm rot="10800000">
            <a:off x="6457505" y="4426605"/>
            <a:ext cx="201973" cy="6173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3" name="Down Arrow 9">
            <a:extLst>
              <a:ext uri="{FF2B5EF4-FFF2-40B4-BE49-F238E27FC236}">
                <a16:creationId xmlns:a16="http://schemas.microsoft.com/office/drawing/2014/main" id="{62FAC756-9F00-46A5-90E8-EFA60037C288}"/>
              </a:ext>
            </a:extLst>
          </p:cNvPr>
          <p:cNvSpPr/>
          <p:nvPr/>
        </p:nvSpPr>
        <p:spPr>
          <a:xfrm rot="-5400000">
            <a:off x="3715992" y="2387979"/>
            <a:ext cx="201973" cy="1289393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4" name="Down Arrow 9">
            <a:extLst>
              <a:ext uri="{FF2B5EF4-FFF2-40B4-BE49-F238E27FC236}">
                <a16:creationId xmlns:a16="http://schemas.microsoft.com/office/drawing/2014/main" id="{0B0EB31F-BBF7-4E41-828D-2BE8B2552A16}"/>
              </a:ext>
            </a:extLst>
          </p:cNvPr>
          <p:cNvSpPr/>
          <p:nvPr/>
        </p:nvSpPr>
        <p:spPr>
          <a:xfrm rot="-5400000">
            <a:off x="3715992" y="2580000"/>
            <a:ext cx="201973" cy="1289393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5" name="Down Arrow 9">
            <a:extLst>
              <a:ext uri="{FF2B5EF4-FFF2-40B4-BE49-F238E27FC236}">
                <a16:creationId xmlns:a16="http://schemas.microsoft.com/office/drawing/2014/main" id="{F5CB5906-2CAA-4668-A3A1-A7954C39A219}"/>
              </a:ext>
            </a:extLst>
          </p:cNvPr>
          <p:cNvSpPr/>
          <p:nvPr/>
        </p:nvSpPr>
        <p:spPr>
          <a:xfrm rot="-5400000">
            <a:off x="3715992" y="2772021"/>
            <a:ext cx="201973" cy="1289393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6" name="Down Arrow 9">
            <a:extLst>
              <a:ext uri="{FF2B5EF4-FFF2-40B4-BE49-F238E27FC236}">
                <a16:creationId xmlns:a16="http://schemas.microsoft.com/office/drawing/2014/main" id="{84B268E7-226D-42A0-851F-0B1F97010904}"/>
              </a:ext>
            </a:extLst>
          </p:cNvPr>
          <p:cNvSpPr/>
          <p:nvPr/>
        </p:nvSpPr>
        <p:spPr>
          <a:xfrm rot="-5400000">
            <a:off x="3715992" y="2975221"/>
            <a:ext cx="201973" cy="1289393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7" name="Down Arrow 9">
            <a:extLst>
              <a:ext uri="{FF2B5EF4-FFF2-40B4-BE49-F238E27FC236}">
                <a16:creationId xmlns:a16="http://schemas.microsoft.com/office/drawing/2014/main" id="{1394E282-2CAE-4AE1-96EA-8686407224FB}"/>
              </a:ext>
            </a:extLst>
          </p:cNvPr>
          <p:cNvSpPr/>
          <p:nvPr/>
        </p:nvSpPr>
        <p:spPr>
          <a:xfrm rot="10800000">
            <a:off x="1752982" y="4426606"/>
            <a:ext cx="201973" cy="6173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8" name="Down Arrow 9">
            <a:extLst>
              <a:ext uri="{FF2B5EF4-FFF2-40B4-BE49-F238E27FC236}">
                <a16:creationId xmlns:a16="http://schemas.microsoft.com/office/drawing/2014/main" id="{F215A2E9-7B1A-488F-9F24-00D9E0A92E8A}"/>
              </a:ext>
            </a:extLst>
          </p:cNvPr>
          <p:cNvSpPr/>
          <p:nvPr/>
        </p:nvSpPr>
        <p:spPr>
          <a:xfrm rot="10800000">
            <a:off x="1956182" y="4426606"/>
            <a:ext cx="201973" cy="6173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89" name="Down Arrow 9">
            <a:extLst>
              <a:ext uri="{FF2B5EF4-FFF2-40B4-BE49-F238E27FC236}">
                <a16:creationId xmlns:a16="http://schemas.microsoft.com/office/drawing/2014/main" id="{59D9619A-354B-4605-BD78-7327A2A00AEC}"/>
              </a:ext>
            </a:extLst>
          </p:cNvPr>
          <p:cNvSpPr/>
          <p:nvPr/>
        </p:nvSpPr>
        <p:spPr>
          <a:xfrm rot="10800000">
            <a:off x="2159382" y="4426606"/>
            <a:ext cx="201973" cy="6173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0" name="Down Arrow 9">
            <a:extLst>
              <a:ext uri="{FF2B5EF4-FFF2-40B4-BE49-F238E27FC236}">
                <a16:creationId xmlns:a16="http://schemas.microsoft.com/office/drawing/2014/main" id="{54330ABF-89B1-422C-8D79-34E7C71802FF}"/>
              </a:ext>
            </a:extLst>
          </p:cNvPr>
          <p:cNvSpPr/>
          <p:nvPr/>
        </p:nvSpPr>
        <p:spPr>
          <a:xfrm rot="10800000">
            <a:off x="2362582" y="4426606"/>
            <a:ext cx="201973" cy="6173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1" name="Down Arrow 9">
            <a:extLst>
              <a:ext uri="{FF2B5EF4-FFF2-40B4-BE49-F238E27FC236}">
                <a16:creationId xmlns:a16="http://schemas.microsoft.com/office/drawing/2014/main" id="{044A077D-11AB-4F5E-9865-F0280B8A2C09}"/>
              </a:ext>
            </a:extLst>
          </p:cNvPr>
          <p:cNvSpPr/>
          <p:nvPr/>
        </p:nvSpPr>
        <p:spPr>
          <a:xfrm rot="-5400000">
            <a:off x="8536960" y="2495168"/>
            <a:ext cx="201973" cy="1289393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2" name="Down Arrow 9">
            <a:extLst>
              <a:ext uri="{FF2B5EF4-FFF2-40B4-BE49-F238E27FC236}">
                <a16:creationId xmlns:a16="http://schemas.microsoft.com/office/drawing/2014/main" id="{DEA881B6-F0F3-49C5-8FB3-4CFEDDB53EC8}"/>
              </a:ext>
            </a:extLst>
          </p:cNvPr>
          <p:cNvSpPr/>
          <p:nvPr/>
        </p:nvSpPr>
        <p:spPr>
          <a:xfrm rot="-5400000">
            <a:off x="8536960" y="2698368"/>
            <a:ext cx="201973" cy="1289393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3" name="Down Arrow 9">
            <a:extLst>
              <a:ext uri="{FF2B5EF4-FFF2-40B4-BE49-F238E27FC236}">
                <a16:creationId xmlns:a16="http://schemas.microsoft.com/office/drawing/2014/main" id="{3BB82792-60D7-4514-A9C5-F62D3D17286F}"/>
              </a:ext>
            </a:extLst>
          </p:cNvPr>
          <p:cNvSpPr/>
          <p:nvPr/>
        </p:nvSpPr>
        <p:spPr>
          <a:xfrm rot="-5400000">
            <a:off x="8536960" y="2901568"/>
            <a:ext cx="201973" cy="1289393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/>
          </a:p>
        </p:txBody>
      </p:sp>
      <p:sp>
        <p:nvSpPr>
          <p:cNvPr id="94" name="TextBox 18">
            <a:extLst>
              <a:ext uri="{FF2B5EF4-FFF2-40B4-BE49-F238E27FC236}">
                <a16:creationId xmlns:a16="http://schemas.microsoft.com/office/drawing/2014/main" id="{3FE43E9D-8E77-4C0F-8056-AA01571F7AF4}"/>
              </a:ext>
            </a:extLst>
          </p:cNvPr>
          <p:cNvSpPr txBox="1"/>
          <p:nvPr/>
        </p:nvSpPr>
        <p:spPr>
          <a:xfrm>
            <a:off x="4670902" y="2151213"/>
            <a:ext cx="3126269" cy="4205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33" b="1" dirty="0">
                <a:solidFill>
                  <a:srgbClr val="07407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IAGOS data products</a:t>
            </a:r>
          </a:p>
        </p:txBody>
      </p:sp>
      <p:sp>
        <p:nvSpPr>
          <p:cNvPr id="95" name="Down Arrow 7">
            <a:extLst>
              <a:ext uri="{FF2B5EF4-FFF2-40B4-BE49-F238E27FC236}">
                <a16:creationId xmlns:a16="http://schemas.microsoft.com/office/drawing/2014/main" id="{D1DAF57E-403A-44FF-A798-AC36BAF1BBBD}"/>
              </a:ext>
            </a:extLst>
          </p:cNvPr>
          <p:cNvSpPr/>
          <p:nvPr/>
        </p:nvSpPr>
        <p:spPr>
          <a:xfrm flipV="1">
            <a:off x="5924894" y="1594057"/>
            <a:ext cx="618289" cy="617316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96" name="Picture 5">
            <a:extLst>
              <a:ext uri="{FF2B5EF4-FFF2-40B4-BE49-F238E27FC236}">
                <a16:creationId xmlns:a16="http://schemas.microsoft.com/office/drawing/2014/main" id="{5DC9E3A0-7D9A-4B2D-8B05-7AFB38961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65" y="5196737"/>
            <a:ext cx="11040000" cy="75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8" name="Picture 6" descr="C:\_D\IAGOS-Aktivitäten\Helmholtz_2019\Hardware_Testlabor.jpg">
            <a:extLst>
              <a:ext uri="{FF2B5EF4-FFF2-40B4-BE49-F238E27FC236}">
                <a16:creationId xmlns:a16="http://schemas.microsoft.com/office/drawing/2014/main" id="{1F315852-21EF-48CC-9E55-C514E6BFFF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96" b="22170"/>
          <a:stretch/>
        </p:blipFill>
        <p:spPr bwMode="auto">
          <a:xfrm>
            <a:off x="160611" y="2933655"/>
            <a:ext cx="2899200" cy="105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8">
            <a:extLst>
              <a:ext uri="{FF2B5EF4-FFF2-40B4-BE49-F238E27FC236}">
                <a16:creationId xmlns:a16="http://schemas.microsoft.com/office/drawing/2014/main" id="{C8B1EED9-26DA-4CEA-874E-DD2134245A5F}"/>
              </a:ext>
            </a:extLst>
          </p:cNvPr>
          <p:cNvSpPr/>
          <p:nvPr/>
        </p:nvSpPr>
        <p:spPr>
          <a:xfrm>
            <a:off x="160612" y="2548980"/>
            <a:ext cx="2899876" cy="391664"/>
          </a:xfrm>
          <a:prstGeom prst="rect">
            <a:avLst/>
          </a:prstGeom>
          <a:solidFill>
            <a:srgbClr val="1D4F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b="1" dirty="0">
                <a:solidFill>
                  <a:srgbClr val="FAFAFA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Research Institutions</a:t>
            </a:r>
          </a:p>
        </p:txBody>
      </p: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939B8DA2-5B91-4D93-94A1-56E21BE3891E}"/>
              </a:ext>
            </a:extLst>
          </p:cNvPr>
          <p:cNvGrpSpPr/>
          <p:nvPr/>
        </p:nvGrpSpPr>
        <p:grpSpPr>
          <a:xfrm>
            <a:off x="9380499" y="1361140"/>
            <a:ext cx="2620157" cy="3166596"/>
            <a:chOff x="9472866" y="1675150"/>
            <a:chExt cx="2620157" cy="3166596"/>
          </a:xfrm>
        </p:grpSpPr>
        <p:pic>
          <p:nvPicPr>
            <p:cNvPr id="101" name="Picture 2" descr="C:\_D\IAGOS-Aktivitäten\Media\Logos\Copernicus_logo.png">
              <a:extLst>
                <a:ext uri="{FF2B5EF4-FFF2-40B4-BE49-F238E27FC236}">
                  <a16:creationId xmlns:a16="http://schemas.microsoft.com/office/drawing/2014/main" id="{DC914B66-15C6-49D7-BFF6-D331A527AD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2758" y="1675150"/>
              <a:ext cx="1497600" cy="624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2" name="Picture 2">
              <a:extLst>
                <a:ext uri="{FF2B5EF4-FFF2-40B4-BE49-F238E27FC236}">
                  <a16:creationId xmlns:a16="http://schemas.microsoft.com/office/drawing/2014/main" id="{60FD5A8B-1003-4653-8FF3-D28EEA2370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097"/>
            <a:stretch/>
          </p:blipFill>
          <p:spPr bwMode="auto">
            <a:xfrm>
              <a:off x="9472866" y="2349329"/>
              <a:ext cx="1440000" cy="2492417"/>
            </a:xfrm>
            <a:prstGeom prst="rect">
              <a:avLst/>
            </a:prstGeom>
            <a:noFill/>
          </p:spPr>
        </p:pic>
        <p:pic>
          <p:nvPicPr>
            <p:cNvPr id="103" name="Picture 4">
              <a:extLst>
                <a:ext uri="{FF2B5EF4-FFF2-40B4-BE49-F238E27FC236}">
                  <a16:creationId xmlns:a16="http://schemas.microsoft.com/office/drawing/2014/main" id="{71E07046-7DA6-4C84-9152-39AD3C6F46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33" r="51631"/>
            <a:stretch/>
          </p:blipFill>
          <p:spPr bwMode="auto">
            <a:xfrm>
              <a:off x="10941400" y="2349937"/>
              <a:ext cx="1151623" cy="2491200"/>
            </a:xfrm>
            <a:prstGeom prst="rect">
              <a:avLst/>
            </a:prstGeom>
            <a:noFill/>
          </p:spPr>
        </p:pic>
      </p:grpSp>
      <p:sp>
        <p:nvSpPr>
          <p:cNvPr id="49" name="Rechteck 48">
            <a:extLst>
              <a:ext uri="{FF2B5EF4-FFF2-40B4-BE49-F238E27FC236}">
                <a16:creationId xmlns:a16="http://schemas.microsoft.com/office/drawing/2014/main" id="{8E9B2FD7-791B-4797-9D7F-A3EFC27BBAA3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/>
              <a:t>System </a:t>
            </a:r>
            <a:r>
              <a:rPr lang="de-DE" sz="1200" b="1" dirty="0" err="1"/>
              <a:t>Overview</a:t>
            </a:r>
            <a:r>
              <a:rPr lang="de-DE" sz="1200" b="1" dirty="0"/>
              <a:t> </a:t>
            </a: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BD4D9C89-2785-4EC2-8FAA-676C9AB533E7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F914B2D6-A9DB-46A6-BC84-A9B4EA4488D9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Workflow</a:t>
            </a:r>
          </a:p>
        </p:txBody>
      </p:sp>
      <p:pic>
        <p:nvPicPr>
          <p:cNvPr id="52" name="Grafik 51" descr="Flugzeug mit einfarbiger Füllung">
            <a:extLst>
              <a:ext uri="{FF2B5EF4-FFF2-40B4-BE49-F238E27FC236}">
                <a16:creationId xmlns:a16="http://schemas.microsoft.com/office/drawing/2014/main" id="{2D2B9CF0-4CC8-40B4-BF45-13ACFFEFFA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1199456" y="6669650"/>
            <a:ext cx="180000" cy="180000"/>
          </a:xfrm>
          <a:prstGeom prst="rect">
            <a:avLst/>
          </a:prstGeom>
        </p:spPr>
      </p:pic>
      <p:sp>
        <p:nvSpPr>
          <p:cNvPr id="55" name="Textfeld 54">
            <a:extLst>
              <a:ext uri="{FF2B5EF4-FFF2-40B4-BE49-F238E27FC236}">
                <a16:creationId xmlns:a16="http://schemas.microsoft.com/office/drawing/2014/main" id="{23B1EA0C-55BC-45BC-8EBA-5BBC982C92A6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3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884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eck 28">
            <a:extLst>
              <a:ext uri="{FF2B5EF4-FFF2-40B4-BE49-F238E27FC236}">
                <a16:creationId xmlns:a16="http://schemas.microsoft.com/office/drawing/2014/main" id="{6937673A-634F-4E33-92A8-0DC971C2247D}"/>
              </a:ext>
            </a:extLst>
          </p:cNvPr>
          <p:cNvSpPr/>
          <p:nvPr/>
        </p:nvSpPr>
        <p:spPr>
          <a:xfrm>
            <a:off x="381704" y="1124744"/>
            <a:ext cx="3924000" cy="4536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pic>
        <p:nvPicPr>
          <p:cNvPr id="89" name="Grafik 88" descr="Computer mit einfarbiger Füllung">
            <a:extLst>
              <a:ext uri="{FF2B5EF4-FFF2-40B4-BE49-F238E27FC236}">
                <a16:creationId xmlns:a16="http://schemas.microsoft.com/office/drawing/2014/main" id="{6A04BBFE-E9EB-436D-A3F4-AC8909D9B7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922174" y="3875137"/>
            <a:ext cx="914400" cy="914400"/>
          </a:xfrm>
          <a:prstGeom prst="rect">
            <a:avLst/>
          </a:prstGeom>
        </p:spPr>
      </p:pic>
      <p:sp>
        <p:nvSpPr>
          <p:cNvPr id="90" name="Textfeld 89">
            <a:extLst>
              <a:ext uri="{FF2B5EF4-FFF2-40B4-BE49-F238E27FC236}">
                <a16:creationId xmlns:a16="http://schemas.microsoft.com/office/drawing/2014/main" id="{E19E2CD3-A1E0-4D77-843A-DFA9B5CAD3CB}"/>
              </a:ext>
            </a:extLst>
          </p:cNvPr>
          <p:cNvSpPr txBox="1"/>
          <p:nvPr/>
        </p:nvSpPr>
        <p:spPr>
          <a:xfrm>
            <a:off x="1875916" y="4653136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External B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3478077" cy="510906"/>
          </a:xfrm>
        </p:spPr>
        <p:txBody>
          <a:bodyPr/>
          <a:lstStyle/>
          <a:p>
            <a:r>
              <a:rPr lang="en-US" dirty="0"/>
              <a:t>Our solution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1C7634FC-4476-4493-BE21-124838C0F53D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4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3E2F12CD-4741-41E4-B00C-285ED10F7857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/>
              <a:t>System </a:t>
            </a:r>
            <a:r>
              <a:rPr lang="de-DE" sz="1200" b="1" dirty="0" err="1"/>
              <a:t>Overview</a:t>
            </a:r>
            <a:r>
              <a:rPr lang="de-DE" sz="1200" b="1" dirty="0"/>
              <a:t> 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74CD76A4-E516-44FF-952E-BEFB186B29F0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66924E1B-76F3-48ED-B105-C898D975477A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Workflow</a:t>
            </a:r>
          </a:p>
        </p:txBody>
      </p:sp>
      <p:pic>
        <p:nvPicPr>
          <p:cNvPr id="36" name="Grafik 35" descr="Flugzeug mit einfarbiger Füllung">
            <a:extLst>
              <a:ext uri="{FF2B5EF4-FFF2-40B4-BE49-F238E27FC236}">
                <a16:creationId xmlns:a16="http://schemas.microsoft.com/office/drawing/2014/main" id="{49D06194-37A7-42A3-ACAE-2616D574E1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199456" y="6669650"/>
            <a:ext cx="180000" cy="180000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39B869F8-F503-4C49-A23C-51A818BB54B2}"/>
              </a:ext>
            </a:extLst>
          </p:cNvPr>
          <p:cNvSpPr/>
          <p:nvPr/>
        </p:nvSpPr>
        <p:spPr>
          <a:xfrm>
            <a:off x="618662" y="1570509"/>
            <a:ext cx="3478077" cy="1440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386F91C6-185B-4689-9D96-C6203A3746F3}"/>
              </a:ext>
            </a:extLst>
          </p:cNvPr>
          <p:cNvSpPr/>
          <p:nvPr/>
        </p:nvSpPr>
        <p:spPr>
          <a:xfrm>
            <a:off x="6032065" y="1124744"/>
            <a:ext cx="5796000" cy="4536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318E08C2-DEC8-4788-ACAB-EE1A1FACD767}"/>
              </a:ext>
            </a:extLst>
          </p:cNvPr>
          <p:cNvSpPr txBox="1"/>
          <p:nvPr/>
        </p:nvSpPr>
        <p:spPr>
          <a:xfrm>
            <a:off x="618662" y="1578188"/>
            <a:ext cx="3478077" cy="36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dirty="0"/>
              <a:t>Users</a:t>
            </a:r>
            <a:endParaRPr lang="de-DE" sz="2400" dirty="0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221012F9-FB49-4147-B5C3-E822E3A37A6E}"/>
              </a:ext>
            </a:extLst>
          </p:cNvPr>
          <p:cNvSpPr txBox="1"/>
          <p:nvPr/>
        </p:nvSpPr>
        <p:spPr>
          <a:xfrm>
            <a:off x="6032065" y="1136179"/>
            <a:ext cx="5796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chemeClr val="accent1"/>
                </a:solidFill>
              </a:rPr>
              <a:t>FZJ Data Portal</a:t>
            </a: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1B63EFE8-852E-4418-A775-948940E6306F}"/>
              </a:ext>
            </a:extLst>
          </p:cNvPr>
          <p:cNvSpPr/>
          <p:nvPr/>
        </p:nvSpPr>
        <p:spPr>
          <a:xfrm>
            <a:off x="614170" y="3592139"/>
            <a:ext cx="3478077" cy="1440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76F8BDDB-34F9-4C26-899E-02B6442A089C}"/>
              </a:ext>
            </a:extLst>
          </p:cNvPr>
          <p:cNvSpPr txBox="1"/>
          <p:nvPr/>
        </p:nvSpPr>
        <p:spPr>
          <a:xfrm>
            <a:off x="614170" y="3601488"/>
            <a:ext cx="3478077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dirty="0"/>
              <a:t>Systems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8BC6731-3FC5-41D8-8C00-8337917FC4C5}"/>
              </a:ext>
            </a:extLst>
          </p:cNvPr>
          <p:cNvSpPr/>
          <p:nvPr/>
        </p:nvSpPr>
        <p:spPr>
          <a:xfrm>
            <a:off x="7649857" y="1626748"/>
            <a:ext cx="4068000" cy="1368000"/>
          </a:xfrm>
          <a:prstGeom prst="rect">
            <a:avLst/>
          </a:prstGeom>
          <a:noFill/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34C08C71-CC31-4427-8E51-B24B88EE9577}"/>
              </a:ext>
            </a:extLst>
          </p:cNvPr>
          <p:cNvSpPr txBox="1"/>
          <p:nvPr/>
        </p:nvSpPr>
        <p:spPr>
          <a:xfrm>
            <a:off x="7568168" y="1581944"/>
            <a:ext cx="1114007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dirty="0"/>
              <a:t>Storage</a:t>
            </a:r>
          </a:p>
        </p:txBody>
      </p:sp>
      <p:pic>
        <p:nvPicPr>
          <p:cNvPr id="51" name="Grafik 50" descr="Server mit einfarbiger Füllung">
            <a:extLst>
              <a:ext uri="{FF2B5EF4-FFF2-40B4-BE49-F238E27FC236}">
                <a16:creationId xmlns:a16="http://schemas.microsoft.com/office/drawing/2014/main" id="{2D4239C6-48BA-4E2D-8503-120AC2FFEE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31672" y="1852682"/>
            <a:ext cx="914400" cy="914400"/>
          </a:xfrm>
          <a:prstGeom prst="rect">
            <a:avLst/>
          </a:prstGeom>
        </p:spPr>
      </p:pic>
      <p:pic>
        <p:nvPicPr>
          <p:cNvPr id="53" name="Grafik 52" descr="Datenbank mit einfarbiger Füllung">
            <a:extLst>
              <a:ext uri="{FF2B5EF4-FFF2-40B4-BE49-F238E27FC236}">
                <a16:creationId xmlns:a16="http://schemas.microsoft.com/office/drawing/2014/main" id="{E4A12919-7343-4390-AF11-4313963030F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02411" y="2128698"/>
            <a:ext cx="828000" cy="828000"/>
          </a:xfrm>
          <a:prstGeom prst="rect">
            <a:avLst/>
          </a:prstGeom>
        </p:spPr>
      </p:pic>
      <p:pic>
        <p:nvPicPr>
          <p:cNvPr id="56" name="Grafik 55" descr="Datenbank Silhouette">
            <a:extLst>
              <a:ext uri="{FF2B5EF4-FFF2-40B4-BE49-F238E27FC236}">
                <a16:creationId xmlns:a16="http://schemas.microsoft.com/office/drawing/2014/main" id="{09D706F4-FD5C-424D-9EB3-F4CC4EB3428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9800780" y="2109971"/>
            <a:ext cx="828000" cy="828000"/>
          </a:xfrm>
          <a:prstGeom prst="rect">
            <a:avLst/>
          </a:prstGeom>
        </p:spPr>
      </p:pic>
      <p:pic>
        <p:nvPicPr>
          <p:cNvPr id="9" name="Grafik 8" descr="Benutzer mit einfarbiger Füllung">
            <a:extLst>
              <a:ext uri="{FF2B5EF4-FFF2-40B4-BE49-F238E27FC236}">
                <a16:creationId xmlns:a16="http://schemas.microsoft.com/office/drawing/2014/main" id="{88E4E389-5EDB-43C6-B504-B537CDDC753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49075" y="1827287"/>
            <a:ext cx="914400" cy="914400"/>
          </a:xfrm>
          <a:prstGeom prst="rect">
            <a:avLst/>
          </a:prstGeom>
        </p:spPr>
      </p:pic>
      <p:pic>
        <p:nvPicPr>
          <p:cNvPr id="59" name="Grafik 58" descr="Benutzer mit einfarbiger Füllung">
            <a:extLst>
              <a:ext uri="{FF2B5EF4-FFF2-40B4-BE49-F238E27FC236}">
                <a16:creationId xmlns:a16="http://schemas.microsoft.com/office/drawing/2014/main" id="{F14C65CF-FBA2-4F43-8DC3-0490161BE14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03443" y="1827287"/>
            <a:ext cx="914400" cy="914400"/>
          </a:xfrm>
          <a:prstGeom prst="rect">
            <a:avLst/>
          </a:prstGeom>
        </p:spPr>
      </p:pic>
      <p:pic>
        <p:nvPicPr>
          <p:cNvPr id="62" name="Grafik 61" descr="Benutzer mit einfarbiger Füllung">
            <a:extLst>
              <a:ext uri="{FF2B5EF4-FFF2-40B4-BE49-F238E27FC236}">
                <a16:creationId xmlns:a16="http://schemas.microsoft.com/office/drawing/2014/main" id="{78B56ED9-9727-4C6F-B804-C7A61659630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057811" y="1827287"/>
            <a:ext cx="914400" cy="914400"/>
          </a:xfrm>
          <a:prstGeom prst="rect">
            <a:avLst/>
          </a:prstGeom>
        </p:spPr>
      </p:pic>
      <p:pic>
        <p:nvPicPr>
          <p:cNvPr id="80" name="Grafik 79" descr="Computer mit einfarbiger Füllung">
            <a:extLst>
              <a:ext uri="{FF2B5EF4-FFF2-40B4-BE49-F238E27FC236}">
                <a16:creationId xmlns:a16="http://schemas.microsoft.com/office/drawing/2014/main" id="{0FB91A34-4516-4A3A-8614-7D7B9DEE0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46446" y="3875137"/>
            <a:ext cx="914400" cy="914400"/>
          </a:xfrm>
          <a:prstGeom prst="rect">
            <a:avLst/>
          </a:prstGeom>
        </p:spPr>
      </p:pic>
      <p:pic>
        <p:nvPicPr>
          <p:cNvPr id="82" name="Grafik 81" descr="Computer mit einfarbiger Füllung">
            <a:extLst>
              <a:ext uri="{FF2B5EF4-FFF2-40B4-BE49-F238E27FC236}">
                <a16:creationId xmlns:a16="http://schemas.microsoft.com/office/drawing/2014/main" id="{6823D3A8-A529-46E7-A4F0-BF81851050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3055182" y="3875137"/>
            <a:ext cx="914400" cy="914400"/>
          </a:xfrm>
          <a:prstGeom prst="rect">
            <a:avLst/>
          </a:prstGeom>
        </p:spPr>
      </p:pic>
      <p:sp>
        <p:nvSpPr>
          <p:cNvPr id="83" name="Textfeld 82">
            <a:extLst>
              <a:ext uri="{FF2B5EF4-FFF2-40B4-BE49-F238E27FC236}">
                <a16:creationId xmlns:a16="http://schemas.microsoft.com/office/drawing/2014/main" id="{21B5B91B-E321-4E21-A5D7-E0A6C014C435}"/>
              </a:ext>
            </a:extLst>
          </p:cNvPr>
          <p:cNvSpPr txBox="1"/>
          <p:nvPr/>
        </p:nvSpPr>
        <p:spPr>
          <a:xfrm>
            <a:off x="10472801" y="2217891"/>
            <a:ext cx="103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Raw Files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Reports</a:t>
            </a:r>
            <a:endParaRPr lang="de-DE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Textfeld 83">
            <a:extLst>
              <a:ext uri="{FF2B5EF4-FFF2-40B4-BE49-F238E27FC236}">
                <a16:creationId xmlns:a16="http://schemas.microsoft.com/office/drawing/2014/main" id="{20FD4972-0C13-4AA8-A563-90C60597336A}"/>
              </a:ext>
            </a:extLst>
          </p:cNvPr>
          <p:cNvSpPr txBox="1"/>
          <p:nvPr/>
        </p:nvSpPr>
        <p:spPr>
          <a:xfrm>
            <a:off x="8422697" y="2208738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Instruments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Deployments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Time Series</a:t>
            </a:r>
          </a:p>
        </p:txBody>
      </p:sp>
      <p:sp>
        <p:nvSpPr>
          <p:cNvPr id="85" name="Textfeld 84">
            <a:extLst>
              <a:ext uri="{FF2B5EF4-FFF2-40B4-BE49-F238E27FC236}">
                <a16:creationId xmlns:a16="http://schemas.microsoft.com/office/drawing/2014/main" id="{D7E496A0-A30C-416B-9174-CCFF8BEF9E5F}"/>
              </a:ext>
            </a:extLst>
          </p:cNvPr>
          <p:cNvSpPr txBox="1"/>
          <p:nvPr/>
        </p:nvSpPr>
        <p:spPr>
          <a:xfrm>
            <a:off x="9733679" y="1907070"/>
            <a:ext cx="9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Volume</a:t>
            </a:r>
          </a:p>
        </p:txBody>
      </p:sp>
      <p:sp>
        <p:nvSpPr>
          <p:cNvPr id="86" name="Textfeld 85">
            <a:extLst>
              <a:ext uri="{FF2B5EF4-FFF2-40B4-BE49-F238E27FC236}">
                <a16:creationId xmlns:a16="http://schemas.microsoft.com/office/drawing/2014/main" id="{6FA562FF-97D0-4902-B9E0-9ADE437ED26A}"/>
              </a:ext>
            </a:extLst>
          </p:cNvPr>
          <p:cNvSpPr txBox="1"/>
          <p:nvPr/>
        </p:nvSpPr>
        <p:spPr>
          <a:xfrm>
            <a:off x="7748460" y="1902751"/>
            <a:ext cx="86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</a:p>
        </p:txBody>
      </p:sp>
      <p:cxnSp>
        <p:nvCxnSpPr>
          <p:cNvPr id="87" name="Verbinder: gewinkelt 86">
            <a:extLst>
              <a:ext uri="{FF2B5EF4-FFF2-40B4-BE49-F238E27FC236}">
                <a16:creationId xmlns:a16="http://schemas.microsoft.com/office/drawing/2014/main" id="{7AFD856B-2133-49AE-B568-F5C7F22BCDB1}"/>
              </a:ext>
            </a:extLst>
          </p:cNvPr>
          <p:cNvCxnSpPr>
            <a:cxnSpLocks/>
            <a:stCxn id="51" idx="2"/>
            <a:endCxn id="44" idx="3"/>
          </p:cNvCxnSpPr>
          <p:nvPr/>
        </p:nvCxnSpPr>
        <p:spPr>
          <a:xfrm rot="5400000">
            <a:off x="4618032" y="2241298"/>
            <a:ext cx="1545057" cy="2596625"/>
          </a:xfrm>
          <a:prstGeom prst="bentConnector2">
            <a:avLst/>
          </a:prstGeom>
          <a:ln w="12700">
            <a:solidFill>
              <a:srgbClr val="3E9EBF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feld 87">
            <a:extLst>
              <a:ext uri="{FF2B5EF4-FFF2-40B4-BE49-F238E27FC236}">
                <a16:creationId xmlns:a16="http://schemas.microsoft.com/office/drawing/2014/main" id="{AD517DE1-FD9A-4EFD-9260-C3A2AFC498E5}"/>
              </a:ext>
            </a:extLst>
          </p:cNvPr>
          <p:cNvSpPr txBox="1"/>
          <p:nvPr/>
        </p:nvSpPr>
        <p:spPr>
          <a:xfrm>
            <a:off x="730628" y="4653136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External A</a:t>
            </a:r>
          </a:p>
        </p:txBody>
      </p:sp>
      <p:sp>
        <p:nvSpPr>
          <p:cNvPr id="91" name="Textfeld 90">
            <a:extLst>
              <a:ext uri="{FF2B5EF4-FFF2-40B4-BE49-F238E27FC236}">
                <a16:creationId xmlns:a16="http://schemas.microsoft.com/office/drawing/2014/main" id="{B4F69B31-5176-4999-ADCB-27268958648F}"/>
              </a:ext>
            </a:extLst>
          </p:cNvPr>
          <p:cNvSpPr txBox="1"/>
          <p:nvPr/>
        </p:nvSpPr>
        <p:spPr>
          <a:xfrm>
            <a:off x="3021204" y="4653136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External C</a:t>
            </a:r>
          </a:p>
        </p:txBody>
      </p:sp>
      <p:sp>
        <p:nvSpPr>
          <p:cNvPr id="96" name="Textfeld 95">
            <a:extLst>
              <a:ext uri="{FF2B5EF4-FFF2-40B4-BE49-F238E27FC236}">
                <a16:creationId xmlns:a16="http://schemas.microsoft.com/office/drawing/2014/main" id="{7D22950A-E999-4358-895C-00189F182614}"/>
              </a:ext>
            </a:extLst>
          </p:cNvPr>
          <p:cNvSpPr txBox="1"/>
          <p:nvPr/>
        </p:nvSpPr>
        <p:spPr>
          <a:xfrm>
            <a:off x="1821619" y="2572281"/>
            <a:ext cx="108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Technicians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7" name="Textfeld 96">
            <a:extLst>
              <a:ext uri="{FF2B5EF4-FFF2-40B4-BE49-F238E27FC236}">
                <a16:creationId xmlns:a16="http://schemas.microsoft.com/office/drawing/2014/main" id="{D4D68037-7DFE-4B3B-AD8B-4614AD2A5F0F}"/>
              </a:ext>
            </a:extLst>
          </p:cNvPr>
          <p:cNvSpPr txBox="1"/>
          <p:nvPr/>
        </p:nvSpPr>
        <p:spPr>
          <a:xfrm>
            <a:off x="752531" y="2572281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Scientists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8" name="Textfeld 97">
            <a:extLst>
              <a:ext uri="{FF2B5EF4-FFF2-40B4-BE49-F238E27FC236}">
                <a16:creationId xmlns:a16="http://schemas.microsoft.com/office/drawing/2014/main" id="{F0B80D67-8BF8-47C2-9D4B-9026CA9225C5}"/>
              </a:ext>
            </a:extLst>
          </p:cNvPr>
          <p:cNvSpPr txBox="1"/>
          <p:nvPr/>
        </p:nvSpPr>
        <p:spPr>
          <a:xfrm>
            <a:off x="2956526" y="2564904"/>
            <a:ext cx="115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PIs</a:t>
            </a:r>
          </a:p>
        </p:txBody>
      </p:sp>
      <p:sp>
        <p:nvSpPr>
          <p:cNvPr id="100" name="Textfeld 99">
            <a:extLst>
              <a:ext uri="{FF2B5EF4-FFF2-40B4-BE49-F238E27FC236}">
                <a16:creationId xmlns:a16="http://schemas.microsoft.com/office/drawing/2014/main" id="{80EC8DB1-4C58-46F5-90A5-BB740196D06C}"/>
              </a:ext>
            </a:extLst>
          </p:cNvPr>
          <p:cNvSpPr txBox="1"/>
          <p:nvPr/>
        </p:nvSpPr>
        <p:spPr>
          <a:xfrm>
            <a:off x="6088177" y="1639094"/>
            <a:ext cx="120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>
                <a:solidFill>
                  <a:srgbClr val="3E9EBF"/>
                </a:solidFill>
              </a:rPr>
              <a:t>System</a:t>
            </a:r>
            <a:endParaRPr lang="de-DE" sz="1200" dirty="0">
              <a:solidFill>
                <a:srgbClr val="3E9EBF"/>
              </a:solidFill>
            </a:endParaRPr>
          </a:p>
        </p:txBody>
      </p:sp>
      <p:sp>
        <p:nvSpPr>
          <p:cNvPr id="101" name="Textfeld 100">
            <a:extLst>
              <a:ext uri="{FF2B5EF4-FFF2-40B4-BE49-F238E27FC236}">
                <a16:creationId xmlns:a16="http://schemas.microsoft.com/office/drawing/2014/main" id="{F68B7356-CC2E-4748-B2B1-F8DD856E7073}"/>
              </a:ext>
            </a:extLst>
          </p:cNvPr>
          <p:cNvSpPr txBox="1"/>
          <p:nvPr/>
        </p:nvSpPr>
        <p:spPr>
          <a:xfrm>
            <a:off x="381705" y="1134269"/>
            <a:ext cx="3924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2000" b="1" dirty="0">
                <a:solidFill>
                  <a:schemeClr val="accent1"/>
                </a:solidFill>
              </a:rPr>
              <a:t>External</a:t>
            </a:r>
          </a:p>
        </p:txBody>
      </p: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C4B96A1F-23B8-46F5-B818-780346939AFE}"/>
              </a:ext>
            </a:extLst>
          </p:cNvPr>
          <p:cNvCxnSpPr>
            <a:cxnSpLocks/>
            <a:stCxn id="3" idx="3"/>
          </p:cNvCxnSpPr>
          <p:nvPr/>
        </p:nvCxnSpPr>
        <p:spPr>
          <a:xfrm>
            <a:off x="4096738" y="2290509"/>
            <a:ext cx="2160000" cy="0"/>
          </a:xfrm>
          <a:prstGeom prst="straightConnector1">
            <a:avLst/>
          </a:prstGeom>
          <a:ln w="12700">
            <a:solidFill>
              <a:srgbClr val="3E9EBF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Gerade Verbindung mit Pfeil 101">
            <a:extLst>
              <a:ext uri="{FF2B5EF4-FFF2-40B4-BE49-F238E27FC236}">
                <a16:creationId xmlns:a16="http://schemas.microsoft.com/office/drawing/2014/main" id="{6DD075E7-3BCA-48D3-8A79-6389F923A7BA}"/>
              </a:ext>
            </a:extLst>
          </p:cNvPr>
          <p:cNvCxnSpPr>
            <a:cxnSpLocks/>
          </p:cNvCxnSpPr>
          <p:nvPr/>
        </p:nvCxnSpPr>
        <p:spPr>
          <a:xfrm>
            <a:off x="7183513" y="2301944"/>
            <a:ext cx="396000" cy="0"/>
          </a:xfrm>
          <a:prstGeom prst="straightConnector1">
            <a:avLst/>
          </a:prstGeom>
          <a:ln w="1270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Inhaltsplatzhalter 6">
            <a:extLst>
              <a:ext uri="{FF2B5EF4-FFF2-40B4-BE49-F238E27FC236}">
                <a16:creationId xmlns:a16="http://schemas.microsoft.com/office/drawing/2014/main" id="{B4130544-8606-414E-A2F5-E41A2C489089}"/>
              </a:ext>
            </a:extLst>
          </p:cNvPr>
          <p:cNvSpPr txBox="1">
            <a:spLocks/>
          </p:cNvSpPr>
          <p:nvPr/>
        </p:nvSpPr>
        <p:spPr>
          <a:xfrm>
            <a:off x="7645223" y="3061625"/>
            <a:ext cx="4068000" cy="2520000"/>
          </a:xfrm>
          <a:prstGeom prst="rect">
            <a:avLst/>
          </a:prstGeom>
          <a:noFill/>
          <a:ln>
            <a:solidFill>
              <a:srgbClr val="3E9EBF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dirty="0">
                <a:solidFill>
                  <a:srgbClr val="3E9EBF"/>
                </a:solidFill>
              </a:rPr>
              <a:t>System properties</a:t>
            </a:r>
            <a:endParaRPr lang="en-US" sz="1400" b="1" dirty="0">
              <a:solidFill>
                <a:srgbClr val="3E9EBF"/>
              </a:solidFill>
            </a:endParaRP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dirty="0"/>
              <a:t>Realized with </a:t>
            </a:r>
            <a:r>
              <a:rPr lang="en-US" sz="1300" b="1" dirty="0">
                <a:solidFill>
                  <a:srgbClr val="3E9EBF"/>
                </a:solidFill>
              </a:rPr>
              <a:t>Docker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dirty="0"/>
              <a:t>Application is implemented with </a:t>
            </a:r>
            <a:r>
              <a:rPr lang="en-US" sz="1300" b="1" dirty="0">
                <a:solidFill>
                  <a:srgbClr val="3E9EBF"/>
                </a:solidFill>
              </a:rPr>
              <a:t>Python</a:t>
            </a:r>
            <a:r>
              <a:rPr lang="en-US" sz="1300" dirty="0"/>
              <a:t> and </a:t>
            </a:r>
            <a:r>
              <a:rPr lang="en-US" sz="1300" b="1" dirty="0">
                <a:solidFill>
                  <a:srgbClr val="3E9EBF"/>
                </a:solidFill>
              </a:rPr>
              <a:t>Django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dirty="0"/>
              <a:t>Supports common databases (e.g., PostgreSQL )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dirty="0"/>
              <a:t>Interaction via </a:t>
            </a:r>
            <a:r>
              <a:rPr lang="en-US" sz="1300" b="1" dirty="0">
                <a:solidFill>
                  <a:srgbClr val="3E9EBF"/>
                </a:solidFill>
              </a:rPr>
              <a:t>Web Browser</a:t>
            </a:r>
            <a:r>
              <a:rPr lang="en-US" sz="1300" dirty="0">
                <a:solidFill>
                  <a:srgbClr val="3E9EBF"/>
                </a:solidFill>
              </a:rPr>
              <a:t> </a:t>
            </a:r>
            <a:r>
              <a:rPr lang="en-US" sz="1300" dirty="0"/>
              <a:t>or </a:t>
            </a:r>
            <a:r>
              <a:rPr lang="en-US" sz="1300" b="1" dirty="0">
                <a:solidFill>
                  <a:srgbClr val="3E9EBF"/>
                </a:solidFill>
              </a:rPr>
              <a:t>REST-API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dirty="0"/>
              <a:t>Includes a configurable </a:t>
            </a:r>
            <a:r>
              <a:rPr lang="en-US" sz="1300" b="1" dirty="0">
                <a:solidFill>
                  <a:srgbClr val="3E9EBF"/>
                </a:solidFill>
              </a:rPr>
              <a:t>Workflow</a:t>
            </a:r>
            <a:r>
              <a:rPr lang="en-US" sz="1300" dirty="0"/>
              <a:t> system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dirty="0"/>
              <a:t>Provides algorithms for </a:t>
            </a:r>
            <a:r>
              <a:rPr lang="en-US" sz="1300" b="1" dirty="0">
                <a:solidFill>
                  <a:srgbClr val="3E9EBF"/>
                </a:solidFill>
              </a:rPr>
              <a:t>QA/QC</a:t>
            </a:r>
            <a:r>
              <a:rPr lang="en-US" sz="1300" dirty="0"/>
              <a:t> checks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dirty="0"/>
              <a:t>Provides </a:t>
            </a:r>
            <a:r>
              <a:rPr lang="en-US" sz="1300" b="1" dirty="0" err="1">
                <a:solidFill>
                  <a:srgbClr val="3E9EBF"/>
                </a:solidFill>
              </a:rPr>
              <a:t>JupyterHub</a:t>
            </a:r>
            <a:r>
              <a:rPr lang="en-US" sz="1300" dirty="0"/>
              <a:t>-Service</a:t>
            </a:r>
          </a:p>
          <a:p>
            <a:pPr marL="285750" indent="-285750" algn="l">
              <a:buFont typeface="Wingdings" panose="05000000000000000000" pitchFamily="2" charset="2"/>
              <a:buChar char="§"/>
            </a:pPr>
            <a:r>
              <a:rPr lang="en-US" sz="1300" b="1" dirty="0">
                <a:solidFill>
                  <a:schemeClr val="accent1"/>
                </a:solidFill>
              </a:rPr>
              <a:t> </a:t>
            </a:r>
            <a:r>
              <a:rPr lang="en-US" sz="1300" b="1" dirty="0">
                <a:solidFill>
                  <a:srgbClr val="3E9EBF"/>
                </a:solidFill>
              </a:rPr>
              <a:t>Adaptable</a:t>
            </a:r>
            <a:r>
              <a:rPr lang="en-US" sz="1300" dirty="0"/>
              <a:t> to other projects</a:t>
            </a:r>
          </a:p>
        </p:txBody>
      </p:sp>
      <p:sp>
        <p:nvSpPr>
          <p:cNvPr id="111" name="Textfeld 110">
            <a:extLst>
              <a:ext uri="{FF2B5EF4-FFF2-40B4-BE49-F238E27FC236}">
                <a16:creationId xmlns:a16="http://schemas.microsoft.com/office/drawing/2014/main" id="{FE3C347F-1EFA-48ED-B323-1577BBA0F677}"/>
              </a:ext>
            </a:extLst>
          </p:cNvPr>
          <p:cNvSpPr txBox="1"/>
          <p:nvPr/>
        </p:nvSpPr>
        <p:spPr>
          <a:xfrm>
            <a:off x="4398722" y="1807592"/>
            <a:ext cx="136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>
                <a:solidFill>
                  <a:srgbClr val="3E9EBF"/>
                </a:solidFill>
              </a:rPr>
              <a:t>Web</a:t>
            </a:r>
            <a:r>
              <a:rPr lang="de-DE" sz="1200" dirty="0">
                <a:solidFill>
                  <a:srgbClr val="3E9EBF"/>
                </a:solidFill>
              </a:rPr>
              <a:t> </a:t>
            </a:r>
            <a:r>
              <a:rPr lang="de-DE" sz="1200" b="1" dirty="0">
                <a:solidFill>
                  <a:srgbClr val="3E9EBF"/>
                </a:solidFill>
              </a:rPr>
              <a:t>Browser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200" b="1" dirty="0">
                <a:solidFill>
                  <a:srgbClr val="3E9EBF"/>
                </a:solidFill>
              </a:rPr>
              <a:t>REST-API</a:t>
            </a:r>
            <a:endParaRPr lang="de-DE" sz="1050" b="1" dirty="0">
              <a:solidFill>
                <a:srgbClr val="3E9EBF"/>
              </a:solidFill>
            </a:endParaRPr>
          </a:p>
        </p:txBody>
      </p:sp>
      <p:sp>
        <p:nvSpPr>
          <p:cNvPr id="112" name="Textfeld 111">
            <a:extLst>
              <a:ext uri="{FF2B5EF4-FFF2-40B4-BE49-F238E27FC236}">
                <a16:creationId xmlns:a16="http://schemas.microsoft.com/office/drawing/2014/main" id="{D7EF68CF-AB05-4D3E-B4CD-F71F4F0DE01C}"/>
              </a:ext>
            </a:extLst>
          </p:cNvPr>
          <p:cNvSpPr txBox="1"/>
          <p:nvPr/>
        </p:nvSpPr>
        <p:spPr>
          <a:xfrm>
            <a:off x="4398722" y="3709417"/>
            <a:ext cx="17406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>
                <a:solidFill>
                  <a:srgbClr val="3E9EBF"/>
                </a:solidFill>
              </a:rPr>
              <a:t>Machine-to-Machine</a:t>
            </a:r>
            <a:endParaRPr lang="de-DE" sz="1200" b="1" dirty="0">
              <a:solidFill>
                <a:srgbClr val="3E9EBF"/>
              </a:solidFill>
            </a:endParaRPr>
          </a:p>
          <a:p>
            <a:r>
              <a:rPr lang="de-DE" sz="1200" b="1" dirty="0">
                <a:solidFill>
                  <a:srgbClr val="3E9EBF"/>
                </a:solidFill>
              </a:rPr>
              <a:t>Communication</a:t>
            </a:r>
          </a:p>
          <a:p>
            <a:r>
              <a:rPr lang="de-DE" sz="800" dirty="0">
                <a:solidFill>
                  <a:schemeClr val="bg2">
                    <a:lumMod val="50000"/>
                  </a:schemeClr>
                </a:solidFill>
              </a:rPr>
              <a:t>(FTP, REST, etc.)</a:t>
            </a:r>
            <a:endParaRPr lang="de-DE" sz="105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16" name="Grafik 115" descr="Informationen mit einfarbiger Füllung">
            <a:extLst>
              <a:ext uri="{FF2B5EF4-FFF2-40B4-BE49-F238E27FC236}">
                <a16:creationId xmlns:a16="http://schemas.microsoft.com/office/drawing/2014/main" id="{0667964E-DAEE-4E4E-8DA0-1CA28A1D72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652403" y="3070947"/>
            <a:ext cx="252000" cy="2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8390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24000"/>
            <a:ext cx="4590244" cy="510906"/>
          </a:xfrm>
        </p:spPr>
        <p:txBody>
          <a:bodyPr/>
          <a:lstStyle/>
          <a:p>
            <a:r>
              <a:rPr lang="en-US" dirty="0"/>
              <a:t>User interaction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B0308D06-DFF7-460F-A525-A03A404794C4}"/>
              </a:ext>
            </a:extLst>
          </p:cNvPr>
          <p:cNvSpPr/>
          <p:nvPr/>
        </p:nvSpPr>
        <p:spPr>
          <a:xfrm>
            <a:off x="359998" y="1334283"/>
            <a:ext cx="5716951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FZJ Data Portal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A5C4CB8-87A5-4E2F-BD38-0DFC6B27C2C5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/>
              <a:t>System </a:t>
            </a:r>
            <a:r>
              <a:rPr lang="de-DE" sz="1200" b="1" dirty="0" err="1"/>
              <a:t>Overview</a:t>
            </a:r>
            <a:r>
              <a:rPr lang="de-DE" sz="1200" b="1" dirty="0"/>
              <a:t> 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68CB4307-1E7C-4AE3-A138-C3D8485FB8A1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29F0FD71-B6DC-4CC1-A662-C4598B8E80E3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Workflow</a:t>
            </a:r>
          </a:p>
        </p:txBody>
      </p:sp>
      <p:pic>
        <p:nvPicPr>
          <p:cNvPr id="16" name="Grafik 15" descr="Flugzeug mit einfarbiger Füllung">
            <a:extLst>
              <a:ext uri="{FF2B5EF4-FFF2-40B4-BE49-F238E27FC236}">
                <a16:creationId xmlns:a16="http://schemas.microsoft.com/office/drawing/2014/main" id="{96098156-AE42-472F-A706-8F2CC8B7EF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5400000">
            <a:off x="1199456" y="6669650"/>
            <a:ext cx="180000" cy="18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7D1481B-2A7A-4FCB-9E2E-04D99BC173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30" y="1828929"/>
            <a:ext cx="5697720" cy="324000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5721FA9B-E3C8-4CB2-AADE-1419D48DAA7F}"/>
              </a:ext>
            </a:extLst>
          </p:cNvPr>
          <p:cNvSpPr/>
          <p:nvPr/>
        </p:nvSpPr>
        <p:spPr>
          <a:xfrm>
            <a:off x="6826302" y="1340768"/>
            <a:ext cx="4872780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JupyterHub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D31554E-BD8F-4A0A-84DD-7A197840A4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294" y="1836899"/>
            <a:ext cx="4872780" cy="3240000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  <p:sp>
        <p:nvSpPr>
          <p:cNvPr id="30" name="Textfeld 29">
            <a:extLst>
              <a:ext uri="{FF2B5EF4-FFF2-40B4-BE49-F238E27FC236}">
                <a16:creationId xmlns:a16="http://schemas.microsoft.com/office/drawing/2014/main" id="{7DDED596-C987-46DE-9CEE-565E3A49F438}"/>
              </a:ext>
            </a:extLst>
          </p:cNvPr>
          <p:cNvSpPr txBox="1"/>
          <p:nvPr/>
        </p:nvSpPr>
        <p:spPr>
          <a:xfrm>
            <a:off x="6834294" y="5113471"/>
            <a:ext cx="4872780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REST-API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produce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customized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quicklooks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82C802DA-1A01-4111-9ADD-D21E077802C7}"/>
              </a:ext>
            </a:extLst>
          </p:cNvPr>
          <p:cNvSpPr txBox="1"/>
          <p:nvPr/>
        </p:nvSpPr>
        <p:spPr>
          <a:xfrm>
            <a:off x="359997" y="5113471"/>
            <a:ext cx="5736003" cy="26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Simple and intuitive web interface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manage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2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46DF970-20FF-4BAF-81DC-72BD4046DB95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5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E9C591C-6354-49DA-A439-3B565678E62A}"/>
              </a:ext>
            </a:extLst>
          </p:cNvPr>
          <p:cNvSpPr txBox="1"/>
          <p:nvPr/>
        </p:nvSpPr>
        <p:spPr>
          <a:xfrm>
            <a:off x="6105525" y="3023234"/>
            <a:ext cx="678391" cy="10572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5000"/>
              </a:lnSpc>
            </a:pPr>
            <a:r>
              <a:rPr lang="de-DE" sz="6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736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8" y="324000"/>
            <a:ext cx="7680217" cy="510906"/>
          </a:xfrm>
        </p:spPr>
        <p:txBody>
          <a:bodyPr/>
          <a:lstStyle/>
          <a:p>
            <a:r>
              <a:rPr lang="en-US" dirty="0"/>
              <a:t>Advantages of using the portal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D17538AD-F0C2-460D-BE6E-D1992F505BCF}"/>
              </a:ext>
            </a:extLst>
          </p:cNvPr>
          <p:cNvSpPr/>
          <p:nvPr/>
        </p:nvSpPr>
        <p:spPr>
          <a:xfrm>
            <a:off x="670382" y="1052736"/>
            <a:ext cx="3384376" cy="4752528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B6A6645C-BD94-45CF-8FC5-8F32F8723204}"/>
              </a:ext>
            </a:extLst>
          </p:cNvPr>
          <p:cNvSpPr/>
          <p:nvPr/>
        </p:nvSpPr>
        <p:spPr>
          <a:xfrm>
            <a:off x="4399324" y="1052736"/>
            <a:ext cx="3384376" cy="4752528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8CC7A655-B5FA-4B5B-A474-9F5E70F27CCE}"/>
              </a:ext>
            </a:extLst>
          </p:cNvPr>
          <p:cNvSpPr/>
          <p:nvPr/>
        </p:nvSpPr>
        <p:spPr>
          <a:xfrm>
            <a:off x="8128266" y="1056928"/>
            <a:ext cx="3384376" cy="4752528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D2D7EFEF-3E6D-4A12-8A34-CE9DEB3895CA}"/>
              </a:ext>
            </a:extLst>
          </p:cNvPr>
          <p:cNvSpPr/>
          <p:nvPr/>
        </p:nvSpPr>
        <p:spPr>
          <a:xfrm>
            <a:off x="639435" y="1099211"/>
            <a:ext cx="341532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2400" b="1" dirty="0" err="1">
                <a:solidFill>
                  <a:schemeClr val="accent2"/>
                </a:solidFill>
              </a:rPr>
              <a:t>Centralized</a:t>
            </a:r>
            <a:endParaRPr lang="de-DE" sz="2400" b="1" dirty="0">
              <a:solidFill>
                <a:schemeClr val="accent2"/>
              </a:solidFill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BA8F3A5E-911F-4956-8E0C-05AF27D41BE7}"/>
              </a:ext>
            </a:extLst>
          </p:cNvPr>
          <p:cNvSpPr/>
          <p:nvPr/>
        </p:nvSpPr>
        <p:spPr>
          <a:xfrm>
            <a:off x="4383850" y="1099211"/>
            <a:ext cx="33843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2400" b="1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Traceable</a:t>
            </a:r>
            <a:endParaRPr lang="de-DE" sz="24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3098D1EA-1EA1-4920-9453-E8FBF30ED954}"/>
              </a:ext>
            </a:extLst>
          </p:cNvPr>
          <p:cNvSpPr/>
          <p:nvPr/>
        </p:nvSpPr>
        <p:spPr>
          <a:xfrm>
            <a:off x="8128266" y="1099211"/>
            <a:ext cx="3384376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2400" b="1" dirty="0" err="1">
                <a:solidFill>
                  <a:schemeClr val="accent6">
                    <a:lumMod val="60000"/>
                    <a:lumOff val="40000"/>
                  </a:schemeClr>
                </a:solidFill>
              </a:rPr>
              <a:t>Compatibility</a:t>
            </a:r>
            <a:endParaRPr lang="de-DE" sz="2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838ACEE-5E7C-4353-AB09-EB707FE36EF6}"/>
              </a:ext>
            </a:extLst>
          </p:cNvPr>
          <p:cNvSpPr/>
          <p:nvPr/>
        </p:nvSpPr>
        <p:spPr>
          <a:xfrm>
            <a:off x="956041" y="1556960"/>
            <a:ext cx="2808000" cy="15120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41" name="Rechteck 40">
            <a:extLst>
              <a:ext uri="{FF2B5EF4-FFF2-40B4-BE49-F238E27FC236}">
                <a16:creationId xmlns:a16="http://schemas.microsoft.com/office/drawing/2014/main" id="{797C4E70-D334-4102-BB13-AB5C2B4F6E0A}"/>
              </a:ext>
            </a:extLst>
          </p:cNvPr>
          <p:cNvSpPr/>
          <p:nvPr/>
        </p:nvSpPr>
        <p:spPr>
          <a:xfrm>
            <a:off x="4679693" y="1555322"/>
            <a:ext cx="2808000" cy="1512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3B8099B7-E503-4853-8E1D-67AEBF72D864}"/>
              </a:ext>
            </a:extLst>
          </p:cNvPr>
          <p:cNvSpPr/>
          <p:nvPr/>
        </p:nvSpPr>
        <p:spPr>
          <a:xfrm>
            <a:off x="8408869" y="1555322"/>
            <a:ext cx="2808000" cy="151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0EF1EFE5-9758-407F-BAEC-91E48B4710EF}"/>
              </a:ext>
            </a:extLst>
          </p:cNvPr>
          <p:cNvSpPr/>
          <p:nvPr/>
        </p:nvSpPr>
        <p:spPr>
          <a:xfrm>
            <a:off x="695400" y="3182657"/>
            <a:ext cx="3415324" cy="1182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b="1" dirty="0">
                <a:solidFill>
                  <a:schemeClr val="accent2"/>
                </a:solidFill>
              </a:rPr>
              <a:t>Problem</a:t>
            </a:r>
            <a:endParaRPr lang="de-DE" sz="2000" b="1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Groups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usually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have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stored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at different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locations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example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files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stored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separate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folders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systems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F9FEC189-1079-4D5E-AE44-301FCFA3F69D}"/>
              </a:ext>
            </a:extLst>
          </p:cNvPr>
          <p:cNvSpPr/>
          <p:nvPr/>
        </p:nvSpPr>
        <p:spPr>
          <a:xfrm>
            <a:off x="728439" y="4293096"/>
            <a:ext cx="33742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b="1" dirty="0">
                <a:solidFill>
                  <a:schemeClr val="accent2"/>
                </a:solidFill>
              </a:rPr>
              <a:t>Advantage</a:t>
            </a:r>
            <a:endParaRPr lang="de-DE" sz="2000" b="1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Portal will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centralize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make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accessible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Portal will also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provide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filters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search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specific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Rechteck 49">
            <a:extLst>
              <a:ext uri="{FF2B5EF4-FFF2-40B4-BE49-F238E27FC236}">
                <a16:creationId xmlns:a16="http://schemas.microsoft.com/office/drawing/2014/main" id="{762A7197-BA75-40A5-8640-4F2C20A608EF}"/>
              </a:ext>
            </a:extLst>
          </p:cNvPr>
          <p:cNvSpPr/>
          <p:nvPr/>
        </p:nvSpPr>
        <p:spPr>
          <a:xfrm>
            <a:off x="4439248" y="3182657"/>
            <a:ext cx="3328978" cy="1182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Problem</a:t>
            </a:r>
            <a:endParaRPr lang="de-DE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It‘s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often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too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difficult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overview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whole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measurement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It‘s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often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not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clear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which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was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used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calculations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Rechteck 50">
            <a:extLst>
              <a:ext uri="{FF2B5EF4-FFF2-40B4-BE49-F238E27FC236}">
                <a16:creationId xmlns:a16="http://schemas.microsoft.com/office/drawing/2014/main" id="{4024B361-F1A3-421C-965E-8F261EB0FA6F}"/>
              </a:ext>
            </a:extLst>
          </p:cNvPr>
          <p:cNvSpPr/>
          <p:nvPr/>
        </p:nvSpPr>
        <p:spPr>
          <a:xfrm>
            <a:off x="4472287" y="4293096"/>
            <a:ext cx="33742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Advantage</a:t>
            </a:r>
            <a:endParaRPr lang="de-DE" sz="2000" b="1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Stores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every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information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deployment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setup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calibrations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  <a:p>
            <a:pPr marL="342900" indent="-34290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Stores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relation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between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series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make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reconstructable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19DF7973-5F34-4D7C-8C5D-04D6364BC8BF}"/>
              </a:ext>
            </a:extLst>
          </p:cNvPr>
          <p:cNvSpPr/>
          <p:nvPr/>
        </p:nvSpPr>
        <p:spPr>
          <a:xfrm>
            <a:off x="8153284" y="3182657"/>
            <a:ext cx="3415324" cy="11824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Problem</a:t>
            </a:r>
            <a:endParaRPr lang="de-DE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Groups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usually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have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stored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in different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structures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formats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hard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data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since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structures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are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not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compatible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Rechteck 52">
            <a:extLst>
              <a:ext uri="{FF2B5EF4-FFF2-40B4-BE49-F238E27FC236}">
                <a16:creationId xmlns:a16="http://schemas.microsoft.com/office/drawing/2014/main" id="{DFA49CEE-D659-4E8F-AE07-BBC5B6B5F2D6}"/>
              </a:ext>
            </a:extLst>
          </p:cNvPr>
          <p:cNvSpPr/>
          <p:nvPr/>
        </p:nvSpPr>
        <p:spPr>
          <a:xfrm>
            <a:off x="8186323" y="4293096"/>
            <a:ext cx="3374264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5000"/>
              </a:lnSpc>
            </a:pPr>
            <a:r>
              <a:rPr lang="de-DE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Advantage</a:t>
            </a:r>
            <a:endParaRPr lang="de-DE" sz="20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marL="342900" indent="-34290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All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groups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have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same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database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structure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same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models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and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implemented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components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can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be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easily</a:t>
            </a:r>
            <a:r>
              <a:rPr lang="de-D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shared</a:t>
            </a:r>
            <a:endParaRPr lang="de-D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Grafik 6" descr="Server mit einfarbiger Füllung">
            <a:extLst>
              <a:ext uri="{FF2B5EF4-FFF2-40B4-BE49-F238E27FC236}">
                <a16:creationId xmlns:a16="http://schemas.microsoft.com/office/drawing/2014/main" id="{A3F625EA-E40A-43FA-973C-45BBD1B661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175145" y="1674632"/>
            <a:ext cx="432000" cy="432000"/>
          </a:xfrm>
          <a:prstGeom prst="rect">
            <a:avLst/>
          </a:prstGeom>
        </p:spPr>
      </p:pic>
      <p:pic>
        <p:nvPicPr>
          <p:cNvPr id="9" name="Grafik 8" descr="Programmiererin Silhouette">
            <a:extLst>
              <a:ext uri="{FF2B5EF4-FFF2-40B4-BE49-F238E27FC236}">
                <a16:creationId xmlns:a16="http://schemas.microsoft.com/office/drawing/2014/main" id="{162FDD31-3A7E-463E-9C25-FEBF6929C3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80876" y="2353353"/>
            <a:ext cx="432000" cy="432000"/>
          </a:xfrm>
          <a:prstGeom prst="rect">
            <a:avLst/>
          </a:prstGeom>
        </p:spPr>
      </p:pic>
      <p:pic>
        <p:nvPicPr>
          <p:cNvPr id="11" name="Grafik 10" descr="Programmierer Silhouette">
            <a:extLst>
              <a:ext uri="{FF2B5EF4-FFF2-40B4-BE49-F238E27FC236}">
                <a16:creationId xmlns:a16="http://schemas.microsoft.com/office/drawing/2014/main" id="{9AF36C24-C40E-4FF9-B36C-436BDA2034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175145" y="2353353"/>
            <a:ext cx="432000" cy="432000"/>
          </a:xfrm>
          <a:prstGeom prst="rect">
            <a:avLst/>
          </a:prstGeom>
        </p:spPr>
      </p:pic>
      <p:pic>
        <p:nvPicPr>
          <p:cNvPr id="59" name="Grafik 58" descr="Programmiererin Silhouette">
            <a:extLst>
              <a:ext uri="{FF2B5EF4-FFF2-40B4-BE49-F238E27FC236}">
                <a16:creationId xmlns:a16="http://schemas.microsoft.com/office/drawing/2014/main" id="{6C501EF2-421F-46E5-AA74-4704FFFD58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75642" y="2353353"/>
            <a:ext cx="432000" cy="432000"/>
          </a:xfrm>
          <a:prstGeom prst="rect">
            <a:avLst/>
          </a:prstGeom>
        </p:spPr>
      </p:pic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848EF23-65C5-4ED8-ACD9-D6C2CA3FD1DC}"/>
              </a:ext>
            </a:extLst>
          </p:cNvPr>
          <p:cNvCxnSpPr>
            <a:stCxn id="9" idx="0"/>
            <a:endCxn id="7" idx="2"/>
          </p:cNvCxnSpPr>
          <p:nvPr/>
        </p:nvCxnSpPr>
        <p:spPr>
          <a:xfrm flipV="1">
            <a:off x="1696876" y="2106632"/>
            <a:ext cx="694269" cy="2467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475CB457-6B9B-421D-97BF-5844981C601E}"/>
              </a:ext>
            </a:extLst>
          </p:cNvPr>
          <p:cNvCxnSpPr>
            <a:stCxn id="11" idx="0"/>
            <a:endCxn id="7" idx="2"/>
          </p:cNvCxnSpPr>
          <p:nvPr/>
        </p:nvCxnSpPr>
        <p:spPr>
          <a:xfrm flipV="1">
            <a:off x="2391145" y="2106632"/>
            <a:ext cx="0" cy="2467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3BAFDC79-C6E3-4C4B-AE43-70BC85E5AC8C}"/>
              </a:ext>
            </a:extLst>
          </p:cNvPr>
          <p:cNvCxnSpPr>
            <a:endCxn id="59" idx="0"/>
          </p:cNvCxnSpPr>
          <p:nvPr/>
        </p:nvCxnSpPr>
        <p:spPr>
          <a:xfrm>
            <a:off x="2383692" y="2106632"/>
            <a:ext cx="707950" cy="2467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 descr="Recherche Silhouette">
            <a:extLst>
              <a:ext uri="{FF2B5EF4-FFF2-40B4-BE49-F238E27FC236}">
                <a16:creationId xmlns:a16="http://schemas.microsoft.com/office/drawing/2014/main" id="{DB4FD6ED-D297-4A4D-B87E-DEB623FE040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92653" y="2000477"/>
            <a:ext cx="612000" cy="612000"/>
          </a:xfrm>
          <a:prstGeom prst="rect">
            <a:avLst/>
          </a:prstGeom>
        </p:spPr>
      </p:pic>
      <p:pic>
        <p:nvPicPr>
          <p:cNvPr id="21" name="Grafik 20" descr="Streudiagramm mit einfarbiger Füllung">
            <a:extLst>
              <a:ext uri="{FF2B5EF4-FFF2-40B4-BE49-F238E27FC236}">
                <a16:creationId xmlns:a16="http://schemas.microsoft.com/office/drawing/2014/main" id="{7010244B-DE58-48EE-9F91-5824F7D06C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35378" y="1983881"/>
            <a:ext cx="360000" cy="360000"/>
          </a:xfrm>
          <a:prstGeom prst="rect">
            <a:avLst/>
          </a:prstGeom>
        </p:spPr>
      </p:pic>
      <p:pic>
        <p:nvPicPr>
          <p:cNvPr id="23" name="Grafik 22" descr="Zahnrad mit einfarbiger Füllung">
            <a:extLst>
              <a:ext uri="{FF2B5EF4-FFF2-40B4-BE49-F238E27FC236}">
                <a16:creationId xmlns:a16="http://schemas.microsoft.com/office/drawing/2014/main" id="{1BB5DA2C-307D-482C-8F32-55984FB630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6435435" y="2320938"/>
            <a:ext cx="360000" cy="360000"/>
          </a:xfrm>
          <a:prstGeom prst="rect">
            <a:avLst/>
          </a:prstGeom>
        </p:spPr>
      </p:pic>
      <p:pic>
        <p:nvPicPr>
          <p:cNvPr id="25" name="Grafik 24" descr="Aufwärtstrend mit einfarbiger Füllung">
            <a:extLst>
              <a:ext uri="{FF2B5EF4-FFF2-40B4-BE49-F238E27FC236}">
                <a16:creationId xmlns:a16="http://schemas.microsoft.com/office/drawing/2014/main" id="{F219EBD1-84DF-44E2-A71D-B346E240F56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647372" y="1963036"/>
            <a:ext cx="360000" cy="360000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BFC8F08D-20F2-44FA-BD4F-CEEAA0CA411D}"/>
              </a:ext>
            </a:extLst>
          </p:cNvPr>
          <p:cNvSpPr/>
          <p:nvPr/>
        </p:nvSpPr>
        <p:spPr>
          <a:xfrm>
            <a:off x="6114034" y="1791975"/>
            <a:ext cx="962687" cy="96342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endParaRPr lang="de-DE" sz="2400" dirty="0" err="1"/>
          </a:p>
        </p:txBody>
      </p: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26DBA8C7-BF1F-4E36-96D3-090F21FFD3CE}"/>
              </a:ext>
            </a:extLst>
          </p:cNvPr>
          <p:cNvCxnSpPr>
            <a:endCxn id="26" idx="1"/>
          </p:cNvCxnSpPr>
          <p:nvPr/>
        </p:nvCxnSpPr>
        <p:spPr>
          <a:xfrm flipV="1">
            <a:off x="5688701" y="1933065"/>
            <a:ext cx="566315" cy="209339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Gerader Verbinder 29">
            <a:extLst>
              <a:ext uri="{FF2B5EF4-FFF2-40B4-BE49-F238E27FC236}">
                <a16:creationId xmlns:a16="http://schemas.microsoft.com/office/drawing/2014/main" id="{6285EB96-F44F-477C-A261-DEA238120594}"/>
              </a:ext>
            </a:extLst>
          </p:cNvPr>
          <p:cNvCxnSpPr>
            <a:cxnSpLocks/>
          </p:cNvCxnSpPr>
          <p:nvPr/>
        </p:nvCxnSpPr>
        <p:spPr>
          <a:xfrm>
            <a:off x="5709619" y="2282432"/>
            <a:ext cx="533492" cy="33187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fik 80" descr="Server mit einfarbiger Füllung">
            <a:extLst>
              <a:ext uri="{FF2B5EF4-FFF2-40B4-BE49-F238E27FC236}">
                <a16:creationId xmlns:a16="http://schemas.microsoft.com/office/drawing/2014/main" id="{85BBD8D2-9BE8-4870-9573-4257CF533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7789" y="1773730"/>
            <a:ext cx="432000" cy="432000"/>
          </a:xfrm>
          <a:prstGeom prst="rect">
            <a:avLst/>
          </a:prstGeom>
        </p:spPr>
      </p:pic>
      <p:pic>
        <p:nvPicPr>
          <p:cNvPr id="82" name="Grafik 81" descr="Server mit einfarbiger Füllung">
            <a:extLst>
              <a:ext uri="{FF2B5EF4-FFF2-40B4-BE49-F238E27FC236}">
                <a16:creationId xmlns:a16="http://schemas.microsoft.com/office/drawing/2014/main" id="{3A694AD5-48F8-443A-A17B-1DF7B6DF04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8929" y="2389489"/>
            <a:ext cx="432000" cy="432000"/>
          </a:xfrm>
          <a:prstGeom prst="rect">
            <a:avLst/>
          </a:prstGeom>
        </p:spPr>
      </p:pic>
      <p:pic>
        <p:nvPicPr>
          <p:cNvPr id="83" name="Grafik 82" descr="Server mit einfarbiger Füllung">
            <a:extLst>
              <a:ext uri="{FF2B5EF4-FFF2-40B4-BE49-F238E27FC236}">
                <a16:creationId xmlns:a16="http://schemas.microsoft.com/office/drawing/2014/main" id="{64383BAC-2A74-4140-BB88-D775B2DA6A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7129" y="2385106"/>
            <a:ext cx="432000" cy="432000"/>
          </a:xfrm>
          <a:prstGeom prst="rect">
            <a:avLst/>
          </a:prstGeom>
        </p:spPr>
      </p:pic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3CAF72DB-E8F2-47FD-A8AE-3A09108C27CA}"/>
              </a:ext>
            </a:extLst>
          </p:cNvPr>
          <p:cNvCxnSpPr>
            <a:cxnSpLocks/>
            <a:stCxn id="82" idx="0"/>
            <a:endCxn id="81" idx="1"/>
          </p:cNvCxnSpPr>
          <p:nvPr/>
        </p:nvCxnSpPr>
        <p:spPr>
          <a:xfrm flipV="1">
            <a:off x="9164929" y="1989730"/>
            <a:ext cx="452860" cy="39975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58419AAB-649B-4C56-BC8D-CF03F3063CD1}"/>
              </a:ext>
            </a:extLst>
          </p:cNvPr>
          <p:cNvCxnSpPr>
            <a:stCxn id="81" idx="3"/>
            <a:endCxn id="83" idx="0"/>
          </p:cNvCxnSpPr>
          <p:nvPr/>
        </p:nvCxnSpPr>
        <p:spPr>
          <a:xfrm>
            <a:off x="10049789" y="1989730"/>
            <a:ext cx="483340" cy="39537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Gerade Verbindung mit Pfeil 61">
            <a:extLst>
              <a:ext uri="{FF2B5EF4-FFF2-40B4-BE49-F238E27FC236}">
                <a16:creationId xmlns:a16="http://schemas.microsoft.com/office/drawing/2014/main" id="{4044D3E9-4243-457D-90F5-B240CBF4052E}"/>
              </a:ext>
            </a:extLst>
          </p:cNvPr>
          <p:cNvCxnSpPr>
            <a:cxnSpLocks/>
            <a:stCxn id="82" idx="3"/>
            <a:endCxn id="83" idx="1"/>
          </p:cNvCxnSpPr>
          <p:nvPr/>
        </p:nvCxnSpPr>
        <p:spPr>
          <a:xfrm flipV="1">
            <a:off x="9380929" y="2601106"/>
            <a:ext cx="936200" cy="43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chteck 47">
            <a:extLst>
              <a:ext uri="{FF2B5EF4-FFF2-40B4-BE49-F238E27FC236}">
                <a16:creationId xmlns:a16="http://schemas.microsoft.com/office/drawing/2014/main" id="{ECB11DD4-9709-42C0-A8AF-340FD7C40E75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/>
              <a:t>System </a:t>
            </a:r>
            <a:r>
              <a:rPr lang="de-DE" sz="1200" b="1" dirty="0" err="1"/>
              <a:t>Overview</a:t>
            </a:r>
            <a:r>
              <a:rPr lang="de-DE" sz="1200" b="1" dirty="0"/>
              <a:t> </a:t>
            </a:r>
          </a:p>
        </p:txBody>
      </p:sp>
      <p:sp>
        <p:nvSpPr>
          <p:cNvPr id="49" name="Rechteck 48">
            <a:extLst>
              <a:ext uri="{FF2B5EF4-FFF2-40B4-BE49-F238E27FC236}">
                <a16:creationId xmlns:a16="http://schemas.microsoft.com/office/drawing/2014/main" id="{58614C95-5458-4D02-A2E6-10D63B27D52C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5031AFBF-DC8B-47E4-A530-0D7FE569E690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Workflow</a:t>
            </a:r>
          </a:p>
        </p:txBody>
      </p:sp>
      <p:pic>
        <p:nvPicPr>
          <p:cNvPr id="55" name="Grafik 54" descr="Flugzeug mit einfarbiger Füllung">
            <a:extLst>
              <a:ext uri="{FF2B5EF4-FFF2-40B4-BE49-F238E27FC236}">
                <a16:creationId xmlns:a16="http://schemas.microsoft.com/office/drawing/2014/main" id="{557939F2-0FE8-41E8-98F5-69C5A2104DD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5400000">
            <a:off x="1199456" y="6669650"/>
            <a:ext cx="180000" cy="180000"/>
          </a:xfrm>
          <a:prstGeom prst="rect">
            <a:avLst/>
          </a:prstGeom>
        </p:spPr>
      </p:pic>
      <p:sp>
        <p:nvSpPr>
          <p:cNvPr id="57" name="Textfeld 56">
            <a:extLst>
              <a:ext uri="{FF2B5EF4-FFF2-40B4-BE49-F238E27FC236}">
                <a16:creationId xmlns:a16="http://schemas.microsoft.com/office/drawing/2014/main" id="{CB12AA0E-1F10-419E-9972-51B2370B0E8D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6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1343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24000"/>
            <a:ext cx="5015921" cy="510906"/>
          </a:xfrm>
        </p:spPr>
        <p:txBody>
          <a:bodyPr/>
          <a:lstStyle/>
          <a:p>
            <a:r>
              <a:rPr lang="en-US" dirty="0"/>
              <a:t>Setup requirements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767CD482-D320-4C3C-B817-B58ACEB48C99}"/>
              </a:ext>
            </a:extLst>
          </p:cNvPr>
          <p:cNvCxnSpPr/>
          <p:nvPr/>
        </p:nvCxnSpPr>
        <p:spPr>
          <a:xfrm>
            <a:off x="5879976" y="1387609"/>
            <a:ext cx="0" cy="4176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021956B3-6574-4560-98BF-3C8E8387A5EB}"/>
              </a:ext>
            </a:extLst>
          </p:cNvPr>
          <p:cNvCxnSpPr/>
          <p:nvPr/>
        </p:nvCxnSpPr>
        <p:spPr>
          <a:xfrm>
            <a:off x="963161" y="3432493"/>
            <a:ext cx="9793088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itel 1">
            <a:extLst>
              <a:ext uri="{FF2B5EF4-FFF2-40B4-BE49-F238E27FC236}">
                <a16:creationId xmlns:a16="http://schemas.microsoft.com/office/drawing/2014/main" id="{948A3E31-8594-41BD-B50C-7F7CE5489A4F}"/>
              </a:ext>
            </a:extLst>
          </p:cNvPr>
          <p:cNvSpPr txBox="1">
            <a:spLocks/>
          </p:cNvSpPr>
          <p:nvPr/>
        </p:nvSpPr>
        <p:spPr>
          <a:xfrm>
            <a:off x="6275914" y="3727668"/>
            <a:ext cx="964383" cy="35008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</a:rPr>
              <a:t>make</a:t>
            </a:r>
            <a:endParaRPr lang="en-US" sz="2000" baseline="-25000" dirty="0">
              <a:solidFill>
                <a:schemeClr val="tx1"/>
              </a:solidFill>
            </a:endParaRPr>
          </a:p>
        </p:txBody>
      </p:sp>
      <p:pic>
        <p:nvPicPr>
          <p:cNvPr id="17" name="Grafik 16" descr="Ein Bild, das Text, Uhr, ClipArt enthält.&#10;&#10;Automatisch generierte Beschreibung">
            <a:extLst>
              <a:ext uri="{FF2B5EF4-FFF2-40B4-BE49-F238E27FC236}">
                <a16:creationId xmlns:a16="http://schemas.microsoft.com/office/drawing/2014/main" id="{91E696CD-8FCA-4CFB-A92E-9D7573E5D7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245" y="1494905"/>
            <a:ext cx="1388419" cy="28772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45602CBB-2105-4608-8290-F3842BCB1C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2" y="3726659"/>
            <a:ext cx="1365717" cy="351087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960C8A34-C920-4AAD-A359-E8C0C1BE3B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587" y="1460528"/>
            <a:ext cx="862275" cy="360000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E9793D31-E9AB-42CB-B8E3-9497A12D639D}"/>
              </a:ext>
            </a:extLst>
          </p:cNvPr>
          <p:cNvSpPr txBox="1"/>
          <p:nvPr/>
        </p:nvSpPr>
        <p:spPr>
          <a:xfrm>
            <a:off x="916621" y="1951092"/>
            <a:ext cx="441216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Conda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 open-source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package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management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Python</a:t>
            </a:r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Allows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create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multiple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Virtual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Environments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avoid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dependency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conflicts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29325A74-8708-40D7-BBAB-25CCD8A90E40}"/>
              </a:ext>
            </a:extLst>
          </p:cNvPr>
          <p:cNvSpPr txBox="1"/>
          <p:nvPr/>
        </p:nvSpPr>
        <p:spPr>
          <a:xfrm>
            <a:off x="916621" y="4201226"/>
            <a:ext cx="4871076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Docker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 open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platform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developing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shipping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running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applications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Allows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deploy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easily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ensures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that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easy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scale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up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94E727EC-4F1F-4846-ABE6-A24550CBC45A}"/>
              </a:ext>
            </a:extLst>
          </p:cNvPr>
          <p:cNvSpPr txBox="1"/>
          <p:nvPr/>
        </p:nvSpPr>
        <p:spPr>
          <a:xfrm>
            <a:off x="6193476" y="1951092"/>
            <a:ext cx="4689532" cy="102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Git</a:t>
            </a:r>
            <a:r>
              <a:rPr lang="de-DE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free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open source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distrubuted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version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control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Git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manage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code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make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it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accessible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8B444474-0BB7-4522-8876-ACFDA390BFB5}"/>
              </a:ext>
            </a:extLst>
          </p:cNvPr>
          <p:cNvSpPr txBox="1"/>
          <p:nvPr/>
        </p:nvSpPr>
        <p:spPr>
          <a:xfrm>
            <a:off x="6193476" y="4201226"/>
            <a:ext cx="4871076" cy="794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Make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build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automation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tool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 algn="l">
              <a:lnSpc>
                <a:spcPct val="95000"/>
              </a:lnSpc>
              <a:buFont typeface="Wingdings" panose="05000000000000000000" pitchFamily="2" charset="2"/>
              <a:buChar char="§"/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use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Make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avoid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writing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complicated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shell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commands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build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automated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processes</a:t>
            </a:r>
            <a:endParaRPr lang="de-DE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F50A32A-AC0E-402C-B34B-BFAE90398147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/>
              <a:t>System </a:t>
            </a:r>
            <a:r>
              <a:rPr lang="de-DE" sz="1200" b="1" dirty="0" err="1"/>
              <a:t>Overview</a:t>
            </a:r>
            <a:r>
              <a:rPr lang="de-DE" sz="1200" b="1" dirty="0"/>
              <a:t> 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73DF57D-89F0-4D70-9416-88AD2E7037B3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FCE68A9-DF28-4310-8E0A-0D65CEAF1786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Workflow</a:t>
            </a:r>
          </a:p>
        </p:txBody>
      </p:sp>
      <p:pic>
        <p:nvPicPr>
          <p:cNvPr id="24" name="Grafik 23" descr="Flugzeug mit einfarbiger Füllung">
            <a:extLst>
              <a:ext uri="{FF2B5EF4-FFF2-40B4-BE49-F238E27FC236}">
                <a16:creationId xmlns:a16="http://schemas.microsoft.com/office/drawing/2014/main" id="{D6B7826A-B1FC-464F-A1BF-A9B176502B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>
            <a:off x="1199456" y="6669650"/>
            <a:ext cx="180000" cy="180000"/>
          </a:xfrm>
          <a:prstGeom prst="rect">
            <a:avLst/>
          </a:prstGeom>
        </p:spPr>
      </p:pic>
      <p:sp>
        <p:nvSpPr>
          <p:cNvPr id="27" name="Textfeld 26">
            <a:extLst>
              <a:ext uri="{FF2B5EF4-FFF2-40B4-BE49-F238E27FC236}">
                <a16:creationId xmlns:a16="http://schemas.microsoft.com/office/drawing/2014/main" id="{A2CC032F-124B-40BE-97B0-5E598F9A3628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7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51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hteck 57">
            <a:extLst>
              <a:ext uri="{FF2B5EF4-FFF2-40B4-BE49-F238E27FC236}">
                <a16:creationId xmlns:a16="http://schemas.microsoft.com/office/drawing/2014/main" id="{A954D07A-6AA4-4D95-8DC1-5E41A73F0FF4}"/>
              </a:ext>
            </a:extLst>
          </p:cNvPr>
          <p:cNvSpPr/>
          <p:nvPr/>
        </p:nvSpPr>
        <p:spPr>
          <a:xfrm>
            <a:off x="695400" y="3094562"/>
            <a:ext cx="3528392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Install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needed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Python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packages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E2E5DC91-53C7-40B0-B574-30EFF6B05FC2}"/>
              </a:ext>
            </a:extLst>
          </p:cNvPr>
          <p:cNvSpPr/>
          <p:nvPr/>
        </p:nvSpPr>
        <p:spPr>
          <a:xfrm>
            <a:off x="617353" y="3888848"/>
            <a:ext cx="3600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Run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web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application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de-DE" sz="1600" b="1" dirty="0">
                <a:solidFill>
                  <a:schemeClr val="accent6"/>
                </a:solidFill>
              </a:rPr>
              <a:t>Django</a:t>
            </a:r>
            <a:r>
              <a:rPr lang="de-DE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8E91BF10-720C-4DAB-8659-F71025107970}"/>
              </a:ext>
            </a:extLst>
          </p:cNvPr>
          <p:cNvSpPr/>
          <p:nvPr/>
        </p:nvSpPr>
        <p:spPr>
          <a:xfrm>
            <a:off x="617353" y="4680766"/>
            <a:ext cx="3600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Run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docker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system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(optional)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148D8EF7-28FE-4391-BEC1-3EEF2EE6597C}"/>
              </a:ext>
            </a:extLst>
          </p:cNvPr>
          <p:cNvSpPr/>
          <p:nvPr/>
        </p:nvSpPr>
        <p:spPr>
          <a:xfrm>
            <a:off x="623792" y="2299951"/>
            <a:ext cx="3600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Download code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from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repository</a:t>
            </a:r>
            <a:endParaRPr lang="de-DE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D16619C-3393-4C40-A047-6B5873621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999" y="324000"/>
            <a:ext cx="3503754" cy="510906"/>
          </a:xfrm>
        </p:spPr>
        <p:txBody>
          <a:bodyPr/>
          <a:lstStyle/>
          <a:p>
            <a:r>
              <a:rPr lang="en-US" dirty="0"/>
              <a:t>System Setup</a:t>
            </a:r>
            <a:endParaRPr lang="en-US" baseline="-25000" noProof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7" name="Titel 1">
            <a:extLst>
              <a:ext uri="{FF2B5EF4-FFF2-40B4-BE49-F238E27FC236}">
                <a16:creationId xmlns:a16="http://schemas.microsoft.com/office/drawing/2014/main" id="{ADF05646-8328-47BC-A07F-28B959CFC78F}"/>
              </a:ext>
            </a:extLst>
          </p:cNvPr>
          <p:cNvSpPr txBox="1">
            <a:spLocks/>
          </p:cNvSpPr>
          <p:nvPr/>
        </p:nvSpPr>
        <p:spPr>
          <a:xfrm>
            <a:off x="6456040" y="1052736"/>
            <a:ext cx="3993055" cy="3299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002060"/>
                </a:solidFill>
              </a:rPr>
              <a:t>Production System</a:t>
            </a:r>
            <a:endParaRPr lang="en-US" sz="2000" baseline="-25000" dirty="0">
              <a:solidFill>
                <a:srgbClr val="002060"/>
              </a:solidFill>
            </a:endParaRPr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0498AA1E-706F-491A-AC47-9955F1B73E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43872" y="1529311"/>
            <a:ext cx="6984772" cy="4244868"/>
          </a:xfrm>
          <a:prstGeom prst="rect">
            <a:avLst/>
          </a:prstGeom>
        </p:spPr>
      </p:pic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B708F44A-D16E-4EB0-9FD3-6B64DEDC973A}"/>
              </a:ext>
            </a:extLst>
          </p:cNvPr>
          <p:cNvCxnSpPr>
            <a:cxnSpLocks/>
          </p:cNvCxnSpPr>
          <p:nvPr/>
        </p:nvCxnSpPr>
        <p:spPr>
          <a:xfrm>
            <a:off x="2495600" y="2782678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>
            <a:extLst>
              <a:ext uri="{FF2B5EF4-FFF2-40B4-BE49-F238E27FC236}">
                <a16:creationId xmlns:a16="http://schemas.microsoft.com/office/drawing/2014/main" id="{62194230-E656-428D-9CB0-922AE3F936A6}"/>
              </a:ext>
            </a:extLst>
          </p:cNvPr>
          <p:cNvCxnSpPr>
            <a:cxnSpLocks/>
          </p:cNvCxnSpPr>
          <p:nvPr/>
        </p:nvCxnSpPr>
        <p:spPr>
          <a:xfrm>
            <a:off x="2495600" y="3576964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>
            <a:extLst>
              <a:ext uri="{FF2B5EF4-FFF2-40B4-BE49-F238E27FC236}">
                <a16:creationId xmlns:a16="http://schemas.microsoft.com/office/drawing/2014/main" id="{D34A5B27-1904-4A83-B713-1610E469F92C}"/>
              </a:ext>
            </a:extLst>
          </p:cNvPr>
          <p:cNvCxnSpPr>
            <a:cxnSpLocks/>
          </p:cNvCxnSpPr>
          <p:nvPr/>
        </p:nvCxnSpPr>
        <p:spPr>
          <a:xfrm>
            <a:off x="2495600" y="4379639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hteck 60">
            <a:extLst>
              <a:ext uri="{FF2B5EF4-FFF2-40B4-BE49-F238E27FC236}">
                <a16:creationId xmlns:a16="http://schemas.microsoft.com/office/drawing/2014/main" id="{A94A4BB6-3E2A-4CFA-BB42-F00DFAB15CB4}"/>
              </a:ext>
            </a:extLst>
          </p:cNvPr>
          <p:cNvSpPr/>
          <p:nvPr/>
        </p:nvSpPr>
        <p:spPr>
          <a:xfrm>
            <a:off x="617353" y="5464295"/>
            <a:ext cx="3600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Configure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the</a:t>
            </a: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de-DE" sz="1600" b="1" dirty="0" err="1">
                <a:solidFill>
                  <a:schemeClr val="accent5"/>
                </a:solidFill>
              </a:rPr>
              <a:t>Production</a:t>
            </a:r>
            <a:r>
              <a:rPr lang="de-DE" sz="1600" b="1" dirty="0">
                <a:solidFill>
                  <a:schemeClr val="accent5"/>
                </a:solidFill>
              </a:rPr>
              <a:t> System</a:t>
            </a:r>
          </a:p>
        </p:txBody>
      </p:sp>
      <p:cxnSp>
        <p:nvCxnSpPr>
          <p:cNvPr id="63" name="Gerade Verbindung mit Pfeil 62">
            <a:extLst>
              <a:ext uri="{FF2B5EF4-FFF2-40B4-BE49-F238E27FC236}">
                <a16:creationId xmlns:a16="http://schemas.microsoft.com/office/drawing/2014/main" id="{47EB7F87-26BD-461C-A000-5FF1A685ABE3}"/>
              </a:ext>
            </a:extLst>
          </p:cNvPr>
          <p:cNvCxnSpPr>
            <a:cxnSpLocks/>
          </p:cNvCxnSpPr>
          <p:nvPr/>
        </p:nvCxnSpPr>
        <p:spPr>
          <a:xfrm>
            <a:off x="2495600" y="5163168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itel 1">
            <a:extLst>
              <a:ext uri="{FF2B5EF4-FFF2-40B4-BE49-F238E27FC236}">
                <a16:creationId xmlns:a16="http://schemas.microsoft.com/office/drawing/2014/main" id="{D9F44B5C-DBC6-489B-B69D-BA3E491F696D}"/>
              </a:ext>
            </a:extLst>
          </p:cNvPr>
          <p:cNvSpPr txBox="1">
            <a:spLocks/>
          </p:cNvSpPr>
          <p:nvPr/>
        </p:nvSpPr>
        <p:spPr>
          <a:xfrm>
            <a:off x="623792" y="1054207"/>
            <a:ext cx="3593560" cy="32996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14000"/>
              </a:lnSpc>
              <a:spcBef>
                <a:spcPct val="0"/>
              </a:spcBef>
              <a:buNone/>
              <a:defRPr sz="3200" b="1" kern="1200" cap="all" spc="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rgbClr val="002060"/>
                </a:solidFill>
              </a:rPr>
              <a:t>setup instructions</a:t>
            </a:r>
            <a:endParaRPr lang="en-US" sz="2000" baseline="-25000" dirty="0">
              <a:solidFill>
                <a:srgbClr val="002060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15FB0070-B8BB-4564-BADC-FE77A6A71C5F}"/>
              </a:ext>
            </a:extLst>
          </p:cNvPr>
          <p:cNvSpPr/>
          <p:nvPr/>
        </p:nvSpPr>
        <p:spPr>
          <a:xfrm>
            <a:off x="623792" y="1504300"/>
            <a:ext cx="3600000" cy="42545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Create a Virtual Environment</a:t>
            </a:r>
          </a:p>
        </p:txBody>
      </p:sp>
      <p:cxnSp>
        <p:nvCxnSpPr>
          <p:cNvPr id="23" name="Gerade Verbindung mit Pfeil 22">
            <a:extLst>
              <a:ext uri="{FF2B5EF4-FFF2-40B4-BE49-F238E27FC236}">
                <a16:creationId xmlns:a16="http://schemas.microsoft.com/office/drawing/2014/main" id="{7412E202-F10E-4DA4-9266-B36627ABB55E}"/>
              </a:ext>
            </a:extLst>
          </p:cNvPr>
          <p:cNvCxnSpPr>
            <a:cxnSpLocks/>
          </p:cNvCxnSpPr>
          <p:nvPr/>
        </p:nvCxnSpPr>
        <p:spPr>
          <a:xfrm>
            <a:off x="2495600" y="1987027"/>
            <a:ext cx="0" cy="254286"/>
          </a:xfrm>
          <a:prstGeom prst="straightConnector1">
            <a:avLst/>
          </a:prstGeom>
          <a:ln w="127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0A350C19-AA48-45D4-B256-71447E6EE909}"/>
              </a:ext>
            </a:extLst>
          </p:cNvPr>
          <p:cNvCxnSpPr/>
          <p:nvPr/>
        </p:nvCxnSpPr>
        <p:spPr>
          <a:xfrm>
            <a:off x="4574307" y="1052736"/>
            <a:ext cx="0" cy="496800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hteck 27">
            <a:extLst>
              <a:ext uri="{FF2B5EF4-FFF2-40B4-BE49-F238E27FC236}">
                <a16:creationId xmlns:a16="http://schemas.microsoft.com/office/drawing/2014/main" id="{09745811-3B43-499C-833D-7EC7D371EA20}"/>
              </a:ext>
            </a:extLst>
          </p:cNvPr>
          <p:cNvSpPr/>
          <p:nvPr/>
        </p:nvSpPr>
        <p:spPr>
          <a:xfrm>
            <a:off x="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b="1" dirty="0"/>
              <a:t>System </a:t>
            </a:r>
            <a:r>
              <a:rPr lang="de-DE" sz="1200" b="1" dirty="0" err="1"/>
              <a:t>Overview</a:t>
            </a:r>
            <a:r>
              <a:rPr lang="de-DE" sz="1200" b="1" dirty="0"/>
              <a:t> 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777CDE44-E51D-41FB-B66D-F8AB4D4427A5}"/>
              </a:ext>
            </a:extLst>
          </p:cNvPr>
          <p:cNvSpPr/>
          <p:nvPr/>
        </p:nvSpPr>
        <p:spPr>
          <a:xfrm>
            <a:off x="4064400" y="6649073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Database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CDF3196-BD72-4489-A04A-ECB523EA74B4}"/>
              </a:ext>
            </a:extLst>
          </p:cNvPr>
          <p:cNvSpPr/>
          <p:nvPr/>
        </p:nvSpPr>
        <p:spPr>
          <a:xfrm>
            <a:off x="8127602" y="6648870"/>
            <a:ext cx="4064400" cy="20892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5000"/>
              </a:lnSpc>
            </a:pPr>
            <a:r>
              <a:rPr lang="de-DE" sz="1200" dirty="0">
                <a:solidFill>
                  <a:schemeClr val="bg1">
                    <a:lumMod val="65000"/>
                  </a:schemeClr>
                </a:solidFill>
              </a:rPr>
              <a:t>Workflow</a:t>
            </a:r>
          </a:p>
        </p:txBody>
      </p:sp>
      <p:pic>
        <p:nvPicPr>
          <p:cNvPr id="31" name="Grafik 30" descr="Flugzeug mit einfarbiger Füllung">
            <a:extLst>
              <a:ext uri="{FF2B5EF4-FFF2-40B4-BE49-F238E27FC236}">
                <a16:creationId xmlns:a16="http://schemas.microsoft.com/office/drawing/2014/main" id="{A1D32651-874D-4881-A4A8-72844F46B1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1199456" y="6669650"/>
            <a:ext cx="180000" cy="180000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168CA84C-839E-4FD3-BD41-2D1B261F4539}"/>
              </a:ext>
            </a:extLst>
          </p:cNvPr>
          <p:cNvSpPr txBox="1"/>
          <p:nvPr/>
        </p:nvSpPr>
        <p:spPr>
          <a:xfrm>
            <a:off x="3234008" y="6351346"/>
            <a:ext cx="2340000" cy="238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de-DE" sz="1000" dirty="0">
                <a:solidFill>
                  <a:srgbClr val="002060"/>
                </a:solidFill>
              </a:rPr>
              <a:t>30. September 2021 </a:t>
            </a:r>
            <a:r>
              <a:rPr lang="en-US" sz="1000" noProof="0" dirty="0">
                <a:solidFill>
                  <a:srgbClr val="002060"/>
                </a:solidFill>
              </a:rPr>
              <a:t>│ Slide </a:t>
            </a:r>
            <a:r>
              <a:rPr lang="en-US" sz="1000" dirty="0">
                <a:solidFill>
                  <a:srgbClr val="002060"/>
                </a:solidFill>
              </a:rPr>
              <a:t>8</a:t>
            </a:r>
            <a:r>
              <a:rPr lang="en-US" sz="1000" noProof="0" dirty="0">
                <a:solidFill>
                  <a:srgbClr val="002060"/>
                </a:solidFill>
              </a:rPr>
              <a:t> of 19</a:t>
            </a:r>
            <a:endParaRPr lang="de-DE" sz="1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748005"/>
      </p:ext>
    </p:extLst>
  </p:cSld>
  <p:clrMapOvr>
    <a:masterClrMapping/>
  </p:clrMapOvr>
</p:sld>
</file>

<file path=ppt/theme/theme1.xml><?xml version="1.0" encoding="utf-8"?>
<a:theme xmlns:a="http://schemas.openxmlformats.org/drawingml/2006/main" name="Jülich">
  <a:themeElements>
    <a:clrScheme name="Benutzerdefiniert 292">
      <a:dk1>
        <a:sysClr val="windowText" lastClr="000000"/>
      </a:dk1>
      <a:lt1>
        <a:sysClr val="window" lastClr="FFFFFF"/>
      </a:lt1>
      <a:dk2>
        <a:srgbClr val="6D268E"/>
      </a:dk2>
      <a:lt2>
        <a:srgbClr val="EBEBEB"/>
      </a:lt2>
      <a:accent1>
        <a:srgbClr val="023D6B"/>
      </a:accent1>
      <a:accent2>
        <a:srgbClr val="ADBDE3"/>
      </a:accent2>
      <a:accent3>
        <a:srgbClr val="30A93B"/>
      </a:accent3>
      <a:accent4>
        <a:srgbClr val="FFE900"/>
      </a:accent4>
      <a:accent5>
        <a:srgbClr val="FF8C0C"/>
      </a:accent5>
      <a:accent6>
        <a:srgbClr val="DF0F44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5000"/>
          </a:lnSpc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lnSpc>
            <a:spcPct val="95000"/>
          </a:lnSpc>
          <a:defRPr sz="2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Juelich_PowerPoint_16x9_en.potx" id="{29595BB3-892E-4A2B-BFFC-905C8F8D5303}" vid="{E1FF22B7-866D-4E77-AF2B-40B5522CEB0B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Benutzerdefiniert 282">
      <a:dk1>
        <a:sysClr val="windowText" lastClr="000000"/>
      </a:dk1>
      <a:lt1>
        <a:sysClr val="window" lastClr="FFFFFF"/>
      </a:lt1>
      <a:dk2>
        <a:srgbClr val="AF82B9"/>
      </a:dk2>
      <a:lt2>
        <a:srgbClr val="EBEBEB"/>
      </a:lt2>
      <a:accent1>
        <a:srgbClr val="023D6B"/>
      </a:accent1>
      <a:accent2>
        <a:srgbClr val="ADBDE3"/>
      </a:accent2>
      <a:accent3>
        <a:srgbClr val="B9D25F"/>
      </a:accent3>
      <a:accent4>
        <a:srgbClr val="FAEB5A"/>
      </a:accent4>
      <a:accent5>
        <a:srgbClr val="FAB45A"/>
      </a:accent5>
      <a:accent6>
        <a:srgbClr val="EB5F7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Tiefe</Template>
  <TotalTime>0</TotalTime>
  <Words>2527</Words>
  <Application>Microsoft Office PowerPoint</Application>
  <PresentationFormat>Breitbild</PresentationFormat>
  <Paragraphs>889</Paragraphs>
  <Slides>39</Slides>
  <Notes>37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39</vt:i4>
      </vt:variant>
    </vt:vector>
  </HeadingPairs>
  <TitlesOfParts>
    <vt:vector size="48" baseType="lpstr">
      <vt:lpstr>Arial</vt:lpstr>
      <vt:lpstr>Calibri</vt:lpstr>
      <vt:lpstr>Calibri Light</vt:lpstr>
      <vt:lpstr>Cambria</vt:lpstr>
      <vt:lpstr>Lucida Sans</vt:lpstr>
      <vt:lpstr>Wingdings</vt:lpstr>
      <vt:lpstr>Wingdings 2</vt:lpstr>
      <vt:lpstr>Jülich</vt:lpstr>
      <vt:lpstr>Benutzerdefiniertes Design</vt:lpstr>
      <vt:lpstr>Presentation of a database management system to handle instruments and measurements</vt:lpstr>
      <vt:lpstr>outline</vt:lpstr>
      <vt:lpstr>Our mission</vt:lpstr>
      <vt:lpstr>IAGOS WORKFLOW</vt:lpstr>
      <vt:lpstr>Our solution</vt:lpstr>
      <vt:lpstr>User interaction</vt:lpstr>
      <vt:lpstr>Advantages of using the portal</vt:lpstr>
      <vt:lpstr>Setup requirements</vt:lpstr>
      <vt:lpstr>System Setup</vt:lpstr>
      <vt:lpstr>Create an instrument</vt:lpstr>
      <vt:lpstr>Create an instrument</vt:lpstr>
      <vt:lpstr>Create an instrument</vt:lpstr>
      <vt:lpstr>Create an instrument</vt:lpstr>
      <vt:lpstr>Create an instrument</vt:lpstr>
      <vt:lpstr>Create an instrument</vt:lpstr>
      <vt:lpstr>Create a Calibration</vt:lpstr>
      <vt:lpstr>Deploy an instrument</vt:lpstr>
      <vt:lpstr>Import a time series</vt:lpstr>
      <vt:lpstr>Workflow – overview</vt:lpstr>
      <vt:lpstr>Task – overview</vt:lpstr>
      <vt:lpstr>Import your data</vt:lpstr>
      <vt:lpstr>QA/QC Framework – Autom8qc</vt:lpstr>
      <vt:lpstr>QA/QC Framework – basic example</vt:lpstr>
      <vt:lpstr>QA/QC Framework – basic example</vt:lpstr>
      <vt:lpstr>QA/QC Framework – basic example</vt:lpstr>
      <vt:lpstr>QA/QC Framework – basic example</vt:lpstr>
      <vt:lpstr>QA/QC Framework – basic example</vt:lpstr>
      <vt:lpstr>QA/QC Framework – basic example</vt:lpstr>
      <vt:lpstr>QA/QC Framework – basic example</vt:lpstr>
      <vt:lpstr>QA/QC Framework – basic example</vt:lpstr>
      <vt:lpstr>QA/QC Framework – basic example</vt:lpstr>
      <vt:lpstr>QA/QC Framework – basic example</vt:lpstr>
      <vt:lpstr>QA/QC Framework – basic example</vt:lpstr>
      <vt:lpstr>QA/QC Framework – basic example</vt:lpstr>
      <vt:lpstr>QA/QC Framework – basic example</vt:lpstr>
      <vt:lpstr>QA/QC Framework – basic example</vt:lpstr>
      <vt:lpstr>Export your data</vt:lpstr>
      <vt:lpstr>References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and implementation of an automatic workflow to handle the data of the reasearch infrastructure iagos</dc:title>
  <dc:creator>Marcel Kennert</dc:creator>
  <cp:lastModifiedBy>Kennert, Marcel</cp:lastModifiedBy>
  <cp:revision>538</cp:revision>
  <dcterms:created xsi:type="dcterms:W3CDTF">2021-01-28T07:29:29Z</dcterms:created>
  <dcterms:modified xsi:type="dcterms:W3CDTF">2021-12-15T15:40:42Z</dcterms:modified>
</cp:coreProperties>
</file>